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04" r:id="rId2"/>
    <p:sldMasterId id="2147483716" r:id="rId3"/>
    <p:sldMasterId id="2147483740" r:id="rId4"/>
  </p:sldMasterIdLst>
  <p:notesMasterIdLst>
    <p:notesMasterId r:id="rId78"/>
  </p:notesMasterIdLst>
  <p:handoutMasterIdLst>
    <p:handoutMasterId r:id="rId79"/>
  </p:handoutMasterIdLst>
  <p:sldIdLst>
    <p:sldId id="778" r:id="rId5"/>
    <p:sldId id="774" r:id="rId6"/>
    <p:sldId id="714" r:id="rId7"/>
    <p:sldId id="715" r:id="rId8"/>
    <p:sldId id="719" r:id="rId9"/>
    <p:sldId id="720" r:id="rId10"/>
    <p:sldId id="706" r:id="rId11"/>
    <p:sldId id="756" r:id="rId12"/>
    <p:sldId id="757" r:id="rId13"/>
    <p:sldId id="758" r:id="rId14"/>
    <p:sldId id="759" r:id="rId15"/>
    <p:sldId id="764" r:id="rId16"/>
    <p:sldId id="760" r:id="rId17"/>
    <p:sldId id="763" r:id="rId18"/>
    <p:sldId id="762" r:id="rId19"/>
    <p:sldId id="747" r:id="rId20"/>
    <p:sldId id="642" r:id="rId21"/>
    <p:sldId id="641" r:id="rId22"/>
    <p:sldId id="643" r:id="rId23"/>
    <p:sldId id="644" r:id="rId24"/>
    <p:sldId id="765" r:id="rId25"/>
    <p:sldId id="724" r:id="rId26"/>
    <p:sldId id="725" r:id="rId27"/>
    <p:sldId id="723" r:id="rId28"/>
    <p:sldId id="646" r:id="rId29"/>
    <p:sldId id="780" r:id="rId30"/>
    <p:sldId id="752" r:id="rId31"/>
    <p:sldId id="753" r:id="rId32"/>
    <p:sldId id="769" r:id="rId33"/>
    <p:sldId id="768" r:id="rId34"/>
    <p:sldId id="770" r:id="rId35"/>
    <p:sldId id="648" r:id="rId36"/>
    <p:sldId id="771" r:id="rId37"/>
    <p:sldId id="777" r:id="rId38"/>
    <p:sldId id="650" r:id="rId39"/>
    <p:sldId id="651" r:id="rId40"/>
    <p:sldId id="737" r:id="rId41"/>
    <p:sldId id="727" r:id="rId42"/>
    <p:sldId id="652" r:id="rId43"/>
    <p:sldId id="729" r:id="rId44"/>
    <p:sldId id="726" r:id="rId45"/>
    <p:sldId id="653" r:id="rId46"/>
    <p:sldId id="654" r:id="rId47"/>
    <p:sldId id="745" r:id="rId48"/>
    <p:sldId id="730" r:id="rId49"/>
    <p:sldId id="655" r:id="rId50"/>
    <p:sldId id="656" r:id="rId51"/>
    <p:sldId id="657" r:id="rId52"/>
    <p:sldId id="658" r:id="rId53"/>
    <p:sldId id="659" r:id="rId54"/>
    <p:sldId id="660" r:id="rId55"/>
    <p:sldId id="661" r:id="rId56"/>
    <p:sldId id="662" r:id="rId57"/>
    <p:sldId id="663" r:id="rId58"/>
    <p:sldId id="775" r:id="rId59"/>
    <p:sldId id="773" r:id="rId60"/>
    <p:sldId id="667" r:id="rId61"/>
    <p:sldId id="666" r:id="rId62"/>
    <p:sldId id="732" r:id="rId63"/>
    <p:sldId id="668" r:id="rId64"/>
    <p:sldId id="670" r:id="rId65"/>
    <p:sldId id="669" r:id="rId66"/>
    <p:sldId id="671" r:id="rId67"/>
    <p:sldId id="672" r:id="rId68"/>
    <p:sldId id="673" r:id="rId69"/>
    <p:sldId id="734" r:id="rId70"/>
    <p:sldId id="733" r:id="rId71"/>
    <p:sldId id="735" r:id="rId72"/>
    <p:sldId id="674" r:id="rId73"/>
    <p:sldId id="766" r:id="rId74"/>
    <p:sldId id="776" r:id="rId75"/>
    <p:sldId id="779" r:id="rId76"/>
    <p:sldId id="750" r:id="rId77"/>
  </p:sldIdLst>
  <p:sldSz cx="9144000" cy="6858000" type="screen4x3"/>
  <p:notesSz cx="6858000" cy="9144000"/>
  <p:defaultTextStyle>
    <a:defPPr>
      <a:defRPr lang="en-US"/>
    </a:defPPr>
    <a:lvl1pPr algn="l" rtl="0" eaLnBrk="0" fontAlgn="base" hangingPunct="0">
      <a:spcBef>
        <a:spcPct val="0"/>
      </a:spcBef>
      <a:spcAft>
        <a:spcPct val="0"/>
      </a:spcAft>
      <a:defRPr sz="2800" u="sng" kern="1200">
        <a:solidFill>
          <a:srgbClr val="00DFCA"/>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800" u="sng" kern="1200">
        <a:solidFill>
          <a:srgbClr val="00DFCA"/>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800" u="sng" kern="1200">
        <a:solidFill>
          <a:srgbClr val="00DFCA"/>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800" u="sng" kern="1200">
        <a:solidFill>
          <a:srgbClr val="00DFCA"/>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800" u="sng"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sz="2800" u="sng"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sz="2800" u="sng"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sz="2800" u="sng"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sz="2800" u="sng" kern="1200">
        <a:solidFill>
          <a:srgbClr val="00DFCA"/>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131B"/>
    <a:srgbClr val="CC1827"/>
    <a:srgbClr val="1039BD"/>
    <a:srgbClr val="0842DE"/>
    <a:srgbClr val="0831AD"/>
    <a:srgbClr val="1CFF23"/>
    <a:srgbClr val="FFFFFF"/>
    <a:srgbClr val="FFEA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67" d="100"/>
          <a:sy n="67" d="100"/>
        </p:scale>
        <p:origin x="-96" y="-952"/>
      </p:cViewPr>
      <p:guideLst>
        <p:guide orient="horz" pos="3343"/>
        <p:guide orient="horz" pos="160"/>
        <p:guide orient="horz" pos="4229"/>
        <p:guide orient="horz" pos="4168"/>
        <p:guide orient="horz" pos="2618"/>
        <p:guide orient="horz" pos="1936"/>
        <p:guide orient="horz"/>
        <p:guide orient="horz" pos="1048"/>
        <p:guide pos="2885"/>
        <p:guide pos="5153"/>
        <p:guide pos="4809"/>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98" d="100"/>
        <a:sy n="98" d="100"/>
      </p:scale>
      <p:origin x="0" y="29104"/>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5C184338-80B3-4247-91A7-738A60DC80C4}" type="slidenum">
              <a:rPr lang="en-US" sz="1400" u="none">
                <a:solidFill>
                  <a:schemeClr val="tx1"/>
                </a:solidFill>
                <a:latin typeface="Times" charset="0"/>
              </a:rPr>
              <a:pPr algn="r"/>
              <a:t>‹#›</a:t>
            </a:fld>
            <a:endParaRPr lang="en-US" sz="1400" u="none">
              <a:solidFill>
                <a:schemeClr val="tx1"/>
              </a:solidFill>
              <a:latin typeface="Times" charset="0"/>
            </a:endParaRPr>
          </a:p>
        </p:txBody>
      </p:sp>
    </p:spTree>
    <p:extLst>
      <p:ext uri="{BB962C8B-B14F-4D97-AF65-F5344CB8AC3E}">
        <p14:creationId xmlns:p14="http://schemas.microsoft.com/office/powerpoint/2010/main" val="2896974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0195BB9A-EDB1-AF4C-BA3B-5CEBE6E7A968}" type="slidenum">
              <a:rPr lang="en-US" sz="1400" u="none">
                <a:solidFill>
                  <a:schemeClr val="tx1"/>
                </a:solidFill>
                <a:latin typeface="Times" charset="0"/>
              </a:rPr>
              <a:pPr algn="r"/>
              <a:t>‹#›</a:t>
            </a:fld>
            <a:endParaRPr lang="en-US" sz="1400" u="none">
              <a:solidFill>
                <a:schemeClr val="tx1"/>
              </a:solidFill>
              <a:latin typeface="Times" charset="0"/>
            </a:endParaRPr>
          </a:p>
        </p:txBody>
      </p:sp>
    </p:spTree>
    <p:extLst>
      <p:ext uri="{BB962C8B-B14F-4D97-AF65-F5344CB8AC3E}">
        <p14:creationId xmlns:p14="http://schemas.microsoft.com/office/powerpoint/2010/main" val="29629478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8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then…the DAVIDIC COVENANT becomes an amplification of the Seed portion of the ABRAHAMIC COVENANT...the second part of the LAND, the SEED, and the BLESSING formula.  This DAVIDIC promise is the SEED portion, the Davidic Covenant.  Let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take a look at David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Jerusalem.</a:t>
            </a:r>
            <a:endParaRPr lang="en-US" b="1">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ea typeface="ＭＳ Ｐゴシック" charset="0"/>
                <a:cs typeface="ＭＳ Ｐゴシック" charset="0"/>
              </a:rPr>
              <a:t>Here is the octagonal shrine as you would approach it from the south, leaving the famed Al Aqsa Mosque, also held by Islam to be one of its most holy sites.</a:t>
            </a:r>
          </a:p>
          <a:p>
            <a:r>
              <a:rPr lang="en-US" b="1">
                <a:ea typeface="ＭＳ Ｐゴシック" charset="0"/>
                <a:cs typeface="ＭＳ Ｐゴシック" charset="0"/>
              </a:rPr>
              <a:t>////  Inside the Dome, looking downward, is </a:t>
            </a:r>
            <a:r>
              <a:rPr lang="ja-JP" altLang="en-US" b="1">
                <a:ea typeface="ＭＳ Ｐゴシック" charset="0"/>
                <a:cs typeface="ＭＳ Ｐゴシック" charset="0"/>
              </a:rPr>
              <a:t>“</a:t>
            </a:r>
            <a:r>
              <a:rPr lang="en-US" altLang="ja-JP" b="1">
                <a:ea typeface="ＭＳ Ｐゴシック" charset="0"/>
                <a:cs typeface="ＭＳ Ｐゴシック" charset="0"/>
              </a:rPr>
              <a:t>The Rock</a:t>
            </a:r>
            <a:r>
              <a:rPr lang="ja-JP" altLang="en-US" b="1">
                <a:ea typeface="ＭＳ Ｐゴシック" charset="0"/>
                <a:cs typeface="ＭＳ Ｐゴシック" charset="0"/>
              </a:rPr>
              <a:t>”</a:t>
            </a:r>
            <a:r>
              <a:rPr lang="en-US" altLang="ja-JP" b="1">
                <a:ea typeface="ＭＳ Ｐゴシック" charset="0"/>
                <a:cs typeface="ＭＳ Ｐゴシック" charset="0"/>
              </a:rPr>
              <a:t> from which Mohammed is said to have gone to the “Seventh Heaven” on a ladder.  The building is covered throughout with hundreds of colorful carpets, its ancient roof supported by a multitude of stone columns.</a:t>
            </a:r>
            <a:endParaRPr lang="en-US" b="1">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ea typeface="ＭＳ Ｐゴシック" charset="0"/>
              <a:cs typeface="ＭＳ Ｐゴシック" charset="0"/>
            </a:endParaRPr>
          </a:p>
        </p:txBody>
      </p:sp>
      <p:sp>
        <p:nvSpPr>
          <p:cNvPr id="65538"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73530189"/>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915834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8250550"/>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25455275"/>
      </p:ext>
    </p:extLst>
  </p:cSld>
  <p:clrMapOvr>
    <a:masterClrMapping/>
  </p:clrMapOvr>
  <p:transition xmlns:p14="http://schemas.microsoft.com/office/powerpoint/2010/mai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397871"/>
      </p:ext>
    </p:extLst>
  </p:cSld>
  <p:clrMapOvr>
    <a:masterClrMapping/>
  </p:clrMapOvr>
  <p:transition xmlns:p14="http://schemas.microsoft.com/office/powerpoint/2010/mai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1300810"/>
      </p:ext>
    </p:extLst>
  </p:cSld>
  <p:clrMapOvr>
    <a:masterClrMapping/>
  </p:clrMapOvr>
  <p:transition xmlns:p14="http://schemas.microsoft.com/office/powerpoint/2010/mai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558332"/>
      </p:ext>
    </p:extLst>
  </p:cSld>
  <p:clrMapOvr>
    <a:masterClrMapping/>
  </p:clrMapOvr>
  <p:transition xmlns:p14="http://schemas.microsoft.com/office/powerpoint/2010/mai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6363031"/>
      </p:ext>
    </p:extLst>
  </p:cSld>
  <p:clrMapOvr>
    <a:masterClrMapping/>
  </p:clrMapOvr>
  <p:transition xmlns:p14="http://schemas.microsoft.com/office/powerpoint/2010/mai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272473389"/>
      </p:ext>
    </p:extLst>
  </p:cSld>
  <p:clrMapOvr>
    <a:masterClrMapping/>
  </p:clrMapOvr>
  <p:transition xmlns:p14="http://schemas.microsoft.com/office/powerpoint/2010/mai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095689"/>
      </p:ext>
    </p:extLst>
  </p:cSld>
  <p:clrMapOvr>
    <a:masterClrMapping/>
  </p:clrMapOvr>
  <p:transition xmlns:p14="http://schemas.microsoft.com/office/powerpoint/2010/mai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33493097"/>
      </p:ext>
    </p:extLst>
  </p:cSld>
  <p:clrMapOvr>
    <a:masterClrMapping/>
  </p:clrMapOvr>
  <p:transition xmlns:p14="http://schemas.microsoft.com/office/powerpoint/2010/mai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313701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66853462"/>
      </p:ext>
    </p:extLst>
  </p:cSld>
  <p:clrMapOvr>
    <a:masterClrMapping/>
  </p:clrMapOvr>
  <p:transition xmlns:p14="http://schemas.microsoft.com/office/powerpoint/2010/mai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7445089"/>
      </p:ext>
    </p:extLst>
  </p:cSld>
  <p:clrMapOvr>
    <a:masterClrMapping/>
  </p:clrMapOvr>
  <p:transition xmlns:p14="http://schemas.microsoft.com/office/powerpoint/2010/mai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8310213"/>
      </p:ext>
    </p:extLst>
  </p:cSld>
  <p:clrMapOvr>
    <a:masterClrMapping/>
  </p:clrMapOvr>
  <p:transition xmlns:p14="http://schemas.microsoft.com/office/powerpoint/2010/main">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0898875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82612208"/>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41209314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430311594"/>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78602015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258827960"/>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16979978"/>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40357737"/>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25100032"/>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004042378"/>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548059142"/>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114075374"/>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Click to edit Master subtitle style</a:t>
            </a:r>
            <a:endParaRPr lang="en-US"/>
          </a:p>
        </p:txBody>
      </p:sp>
    </p:spTree>
    <p:extLst>
      <p:ext uri="{BB962C8B-B14F-4D97-AF65-F5344CB8AC3E}">
        <p14:creationId xmlns:p14="http://schemas.microsoft.com/office/powerpoint/2010/main" val="1206799849"/>
      </p:ext>
    </p:extLst>
  </p:cSld>
  <p:clrMapOvr>
    <a:masterClrMapping/>
  </p:clrMapOvr>
  <p:transition xmlns:p14="http://schemas.microsoft.com/office/powerpoint/2010/mai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759407455"/>
      </p:ext>
    </p:extLst>
  </p:cSld>
  <p:clrMapOvr>
    <a:masterClrMapping/>
  </p:clrMapOvr>
  <p:transition xmlns:p14="http://schemas.microsoft.com/office/powerpoint/2010/mai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2581148952"/>
      </p:ext>
    </p:extLst>
  </p:cSld>
  <p:clrMapOvr>
    <a:masterClrMapping/>
  </p:clrMapOvr>
  <p:transition xmlns:p14="http://schemas.microsoft.com/office/powerpoint/2010/mai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979144448"/>
      </p:ext>
    </p:extLst>
  </p:cSld>
  <p:clrMapOvr>
    <a:masterClrMapping/>
  </p:clrMapOvr>
  <p:transition xmlns:p14="http://schemas.microsoft.com/office/powerpoint/2010/mai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074257962"/>
      </p:ext>
    </p:extLst>
  </p:cSld>
  <p:clrMapOvr>
    <a:masterClrMapping/>
  </p:clrMapOvr>
  <p:transition xmlns:p14="http://schemas.microsoft.com/office/powerpoint/2010/mai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2152606834"/>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1536413"/>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698900"/>
      </p:ext>
    </p:extLst>
  </p:cSld>
  <p:clrMapOvr>
    <a:masterClrMapping/>
  </p:clrMapOvr>
  <p:transition xmlns:p14="http://schemas.microsoft.com/office/powerpoint/2010/mai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1736063237"/>
      </p:ext>
    </p:extLst>
  </p:cSld>
  <p:clrMapOvr>
    <a:masterClrMapping/>
  </p:clrMapOvr>
  <p:transition xmlns:p14="http://schemas.microsoft.com/office/powerpoint/2010/mai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1304383581"/>
      </p:ext>
    </p:extLst>
  </p:cSld>
  <p:clrMapOvr>
    <a:masterClrMapping/>
  </p:clrMapOvr>
  <p:transition xmlns:p14="http://schemas.microsoft.com/office/powerpoint/2010/mai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657202684"/>
      </p:ext>
    </p:extLst>
  </p:cSld>
  <p:clrMapOvr>
    <a:masterClrMapping/>
  </p:clrMapOvr>
  <p:transition xmlns:p14="http://schemas.microsoft.com/office/powerpoint/2010/mai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209782373"/>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1466642"/>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331777057"/>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330695"/>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0782047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18049635"/>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65138" y="657701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900" b="1" u="none">
                <a:solidFill>
                  <a:srgbClr val="FFFFFF"/>
                </a:solidFill>
                <a:latin typeface="Arial" charset="0"/>
              </a:rPr>
              <a:t>©2003 TBBMI</a:t>
            </a:r>
          </a:p>
        </p:txBody>
      </p:sp>
      <p:sp>
        <p:nvSpPr>
          <p:cNvPr id="1060" name="Rectangle 36"/>
          <p:cNvSpPr>
            <a:spLocks noChangeArrowheads="1"/>
          </p:cNvSpPr>
          <p:nvPr userDrawn="1"/>
        </p:nvSpPr>
        <p:spPr bwMode="auto">
          <a:xfrm>
            <a:off x="7539038" y="6532563"/>
            <a:ext cx="736600" cy="268287"/>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7.5.03d.</a:t>
            </a:r>
          </a:p>
        </p:txBody>
      </p:sp>
    </p:spTree>
  </p:cSld>
  <p:clrMap bg1="dk2" tx1="lt1" bg2="dk1"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xmlns:p14="http://schemas.microsoft.com/office/powerpoint/2010/mai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55"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grpSp>
          <p:nvGrpSpPr>
            <p:cNvPr id="1050"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grpSp>
        <p:grpSp>
          <p:nvGrpSpPr>
            <p:cNvPr id="1054"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lnSpc>
                    <a:spcPct val="45000"/>
                  </a:lnSpc>
                </a:pPr>
                <a:endParaRPr lang="en-US" sz="3600" b="1" u="none">
                  <a:solidFill>
                    <a:srgbClr val="FFA27C"/>
                  </a:solidFill>
                  <a:effectLst>
                    <a:outerShdw blurRad="38100" dist="38100" dir="2700000" algn="tl">
                      <a:srgbClr val="000000">
                        <a:alpha val="43137"/>
                      </a:srgbClr>
                    </a:outerShdw>
                  </a:effectLst>
                  <a:latin typeface="Arial" charset="0"/>
                  <a:cs typeface="+mn-cs"/>
                </a:endParaRPr>
              </a:p>
            </p:txBody>
          </p:sp>
        </p:grpSp>
      </p:grpSp>
      <p:sp>
        <p:nvSpPr>
          <p:cNvPr id="1058" name="Text Box 34"/>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1000" b="1" u="none">
                <a:solidFill>
                  <a:srgbClr val="FFFFFF"/>
                </a:solidFill>
                <a:latin typeface="Arial" charset="0"/>
                <a:cs typeface="+mn-cs"/>
              </a:rPr>
              <a:t>©2003 TBBMI</a:t>
            </a:r>
          </a:p>
        </p:txBody>
      </p:sp>
      <p:sp>
        <p:nvSpPr>
          <p:cNvPr id="1059" name="Rectangle 35"/>
          <p:cNvSpPr>
            <a:spLocks noChangeArrowheads="1"/>
          </p:cNvSpPr>
          <p:nvPr/>
        </p:nvSpPr>
        <p:spPr bwMode="auto">
          <a:xfrm>
            <a:off x="7616825" y="6518275"/>
            <a:ext cx="661988"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1000" b="1" u="none">
                <a:solidFill>
                  <a:srgbClr val="FFFFFF"/>
                </a:solidFill>
                <a:effectLst>
                  <a:outerShdw blurRad="38100" dist="38100" dir="2700000" algn="tl">
                    <a:srgbClr val="000000"/>
                  </a:outerShdw>
                </a:effectLst>
                <a:cs typeface="+mn-cs"/>
              </a:rPr>
              <a:t>7.5.01.</a:t>
            </a:r>
          </a:p>
        </p:txBody>
      </p:sp>
    </p:spTree>
    <p:extLst>
      <p:ext uri="{BB962C8B-B14F-4D97-AF65-F5344CB8AC3E}">
        <p14:creationId xmlns:p14="http://schemas.microsoft.com/office/powerpoint/2010/main" val="2763390990"/>
      </p:ext>
    </p:extLst>
  </p:cSld>
  <p:clrMap bg1="dk2" tx1="lt1" bg2="dk1"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ransition xmlns:p14="http://schemas.microsoft.com/office/powerpoint/2010/mai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u="none">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u="none">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u="none">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u="none">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u="none">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u="none">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u="none">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u="none"/>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u="none"/>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u="none"/>
              <a:pPr eaLnBrk="1" hangingPunct="1">
                <a:defRPr/>
              </a:pPr>
              <a:t>‹#›</a:t>
            </a:fld>
            <a:endParaRPr lang="en-US" u="none"/>
          </a:p>
        </p:txBody>
      </p:sp>
    </p:spTree>
    <p:extLst>
      <p:ext uri="{BB962C8B-B14F-4D97-AF65-F5344CB8AC3E}">
        <p14:creationId xmlns:p14="http://schemas.microsoft.com/office/powerpoint/2010/main" val="2270223784"/>
      </p:ext>
    </p:extLst>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u="none">
                <a:latin typeface="Matura MT Script Capital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u="none">
                  <a:latin typeface="Matura MT Script Capitals" pitchFamily="-112"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u="none">
                  <a:latin typeface="Matura MT Script Capital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u="none">
                  <a:latin typeface="Matura MT Script Capital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u="none">
                  <a:latin typeface="Matura MT Script Capital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u="none">
                  <a:latin typeface="Matura MT Script Capitals" charset="0"/>
                </a:endParaRPr>
              </a:p>
            </p:txBody>
          </p:sp>
        </p:grpSp>
      </p:grpSp>
      <p:sp>
        <p:nvSpPr>
          <p:cNvPr id="1027" name="Text Box 35"/>
          <p:cNvSpPr txBox="1">
            <a:spLocks noChangeArrowheads="1"/>
          </p:cNvSpPr>
          <p:nvPr/>
        </p:nvSpPr>
        <p:spPr bwMode="auto">
          <a:xfrm>
            <a:off x="417513" y="6569075"/>
            <a:ext cx="1011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u="none" smtClean="0">
                <a:solidFill>
                  <a:srgbClr val="FFFFFF"/>
                </a:solidFill>
                <a:latin typeface="Arial" charset="0"/>
              </a:rPr>
              <a:t>© </a:t>
            </a:r>
            <a:r>
              <a:rPr lang="en-US" sz="1000" b="1" u="none" smtClean="0">
                <a:solidFill>
                  <a:srgbClr val="FFFFFF"/>
                </a:solidFill>
                <a:latin typeface="Arial" charset="0"/>
              </a:rPr>
              <a:t>2006 </a:t>
            </a:r>
            <a:r>
              <a:rPr lang="en-US" sz="900" b="1" u="none" smtClean="0">
                <a:solidFill>
                  <a:srgbClr val="FFFFFF"/>
                </a:solidFill>
                <a:latin typeface="Arial" charset="0"/>
              </a:rPr>
              <a:t> TBBMI</a:t>
            </a:r>
          </a:p>
        </p:txBody>
      </p:sp>
      <p:sp>
        <p:nvSpPr>
          <p:cNvPr id="1060" name="Rectangle 36"/>
          <p:cNvSpPr>
            <a:spLocks noChangeArrowheads="1"/>
          </p:cNvSpPr>
          <p:nvPr/>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u="none">
                <a:solidFill>
                  <a:srgbClr val="FFFFFF"/>
                </a:solidFill>
                <a:effectLst>
                  <a:outerShdw blurRad="38100" dist="38100" dir="2700000" algn="tl">
                    <a:srgbClr val="000000"/>
                  </a:outerShdw>
                </a:effectLst>
              </a:rPr>
              <a:t>9.65.03d.</a:t>
            </a:r>
          </a:p>
        </p:txBody>
      </p:sp>
    </p:spTree>
    <p:extLst>
      <p:ext uri="{BB962C8B-B14F-4D97-AF65-F5344CB8AC3E}">
        <p14:creationId xmlns:p14="http://schemas.microsoft.com/office/powerpoint/2010/main" val="3518768975"/>
      </p:ext>
    </p:extLst>
  </p:cSld>
  <p:clrMap bg1="dk2" tx1="lt1" bg2="dk1"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7.xml"/><Relationship Id="rId3"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wmf"/><Relationship Id="rId3" Type="http://schemas.openxmlformats.org/officeDocument/2006/relationships/image" Target="../media/image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wmf"/><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wmf"/><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xml"/><Relationship Id="rId3" Type="http://schemas.openxmlformats.org/officeDocument/2006/relationships/image" Target="../media/image10.jpeg"/></Relationships>
</file>

<file path=ppt/slides/_rels/slide27.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6.xml"/><Relationship Id="rId3" Type="http://schemas.openxmlformats.org/officeDocument/2006/relationships/image" Target="../media/image11.jpeg"/></Relationships>
</file>

<file path=ppt/slides/_rels/slide28.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6.xml"/><Relationship Id="rId3" Type="http://schemas.openxmlformats.org/officeDocument/2006/relationships/image" Target="../media/image12.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4.wmf"/><Relationship Id="rId1" Type="http://schemas.openxmlformats.org/officeDocument/2006/relationships/slideLayout" Target="../slideLayouts/slideLayout7.xml"/><Relationship Id="rId2" Type="http://schemas.openxmlformats.org/officeDocument/2006/relationships/image" Target="../media/image13.wmf"/></Relationships>
</file>

<file path=ppt/slides/_rels/slide3.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8.jpeg"/><Relationship Id="rId5" Type="http://schemas.openxmlformats.org/officeDocument/2006/relationships/image" Target="../media/image19.wmf"/><Relationship Id="rId6" Type="http://schemas.openxmlformats.org/officeDocument/2006/relationships/oleObject" Target="../embeddings/Microsoft_Word_97_-_2004_Document1.doc"/><Relationship Id="rId7"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tags" Target="../tags/tag5.x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tags" Target="../tags/tag6.xml"/><Relationship Id="rId2" Type="http://schemas.openxmlformats.org/officeDocument/2006/relationships/tags" Target="../tags/tag7.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wmf"/><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37.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7.xml"/><Relationship Id="rId3"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7.png"/><Relationship Id="rId5" Type="http://schemas.openxmlformats.org/officeDocument/2006/relationships/image" Target="../media/image18.jpeg"/><Relationship Id="rId6"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wmf"/><Relationship Id="rId3" Type="http://schemas.openxmlformats.org/officeDocument/2006/relationships/image" Target="../media/image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wmf"/><Relationship Id="rId3" Type="http://schemas.openxmlformats.org/officeDocument/2006/relationships/image" Target="../media/image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w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wmf"/><Relationship Id="rId3" Type="http://schemas.openxmlformats.org/officeDocument/2006/relationships/image" Target="../media/image4.jpeg"/></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33.xml"/><Relationship Id="rId2" Type="http://schemas.openxmlformats.org/officeDocument/2006/relationships/notesSlide" Target="../notesSlides/notesSlide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2563" name="Text Box 3"/>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en-US" sz="2000" u="none">
              <a:solidFill>
                <a:srgbClr val="FFFFFF"/>
              </a:solidFill>
              <a:latin typeface="Arial" charset="0"/>
              <a:cs typeface="+mn-cs"/>
            </a:endParaRPr>
          </a:p>
        </p:txBody>
      </p:sp>
      <p:sp>
        <p:nvSpPr>
          <p:cNvPr id="322564" name="Text Box 4"/>
          <p:cNvSpPr txBox="1">
            <a:spLocks noChangeArrowheads="1"/>
          </p:cNvSpPr>
          <p:nvPr/>
        </p:nvSpPr>
        <p:spPr bwMode="auto">
          <a:xfrm>
            <a:off x="439738" y="6537325"/>
            <a:ext cx="996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1000" b="1" u="none">
                <a:solidFill>
                  <a:srgbClr val="FFFFFF"/>
                </a:solidFill>
                <a:latin typeface="Arial" charset="0"/>
                <a:cs typeface="+mn-cs"/>
              </a:rPr>
              <a:t>©2003 TBBMI</a:t>
            </a:r>
          </a:p>
        </p:txBody>
      </p:sp>
      <p:sp>
        <p:nvSpPr>
          <p:cNvPr id="322565" name="Rectangle 5"/>
          <p:cNvSpPr>
            <a:spLocks noChangeArrowheads="1"/>
          </p:cNvSpPr>
          <p:nvPr/>
        </p:nvSpPr>
        <p:spPr bwMode="auto">
          <a:xfrm>
            <a:off x="7621588" y="6526213"/>
            <a:ext cx="6588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1000" b="1" u="none">
                <a:solidFill>
                  <a:srgbClr val="FFFFFF"/>
                </a:solidFill>
                <a:effectLst>
                  <a:outerShdw blurRad="38100" dist="38100" dir="2700000" algn="tl">
                    <a:srgbClr val="000000"/>
                  </a:outerShdw>
                </a:effectLst>
                <a:cs typeface="+mn-cs"/>
              </a:rPr>
              <a:t>8.0.01.</a:t>
            </a:r>
          </a:p>
        </p:txBody>
      </p:sp>
      <p:sp>
        <p:nvSpPr>
          <p:cNvPr id="322566" name="Text Box 6"/>
          <p:cNvSpPr txBox="1">
            <a:spLocks noChangeArrowheads="1"/>
          </p:cNvSpPr>
          <p:nvPr/>
        </p:nvSpPr>
        <p:spPr bwMode="auto">
          <a:xfrm>
            <a:off x="8086725" y="6534150"/>
            <a:ext cx="3254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1000" b="1" u="none">
                <a:solidFill>
                  <a:srgbClr val="FFFFFF"/>
                </a:solidFill>
                <a:latin typeface="Arial" charset="0"/>
                <a:cs typeface="+mn-cs"/>
              </a:rPr>
              <a:t>04</a:t>
            </a:r>
          </a:p>
        </p:txBody>
      </p:sp>
      <p:sp>
        <p:nvSpPr>
          <p:cNvPr id="322567" name="Text Box 7" descr="Brown marble"/>
          <p:cNvSpPr txBox="1">
            <a:spLocks noChangeArrowheads="1"/>
          </p:cNvSpPr>
          <p:nvPr/>
        </p:nvSpPr>
        <p:spPr bwMode="auto">
          <a:xfrm rot="118953">
            <a:off x="303213" y="476620"/>
            <a:ext cx="8439150" cy="36576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r>
              <a:rPr lang="en-US" sz="11700" i="1" u="none">
                <a:solidFill>
                  <a:srgbClr val="FFFC1E"/>
                </a:solidFill>
                <a:latin typeface="Kosher-Normal" charset="0"/>
                <a:cs typeface="+mn-cs"/>
              </a:rPr>
              <a:t>biblia kwa ujumla</a:t>
            </a:r>
            <a:endParaRPr lang="zh-CN" altLang="en-US" sz="11700" i="1" u="none">
              <a:solidFill>
                <a:srgbClr val="FFFC1E"/>
              </a:solidFill>
              <a:latin typeface="Kosher-Normal" charset="0"/>
              <a:ea typeface="宋体" charset="0"/>
              <a:cs typeface="宋体" charset="0"/>
            </a:endParaRPr>
          </a:p>
        </p:txBody>
      </p:sp>
      <p:sp>
        <p:nvSpPr>
          <p:cNvPr id="322569" name="Text Box 9"/>
          <p:cNvSpPr txBox="1">
            <a:spLocks noChangeArrowheads="1"/>
          </p:cNvSpPr>
          <p:nvPr/>
        </p:nvSpPr>
        <p:spPr bwMode="auto">
          <a:xfrm>
            <a:off x="228600" y="6591300"/>
            <a:ext cx="1614488" cy="274638"/>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nchor="ctr">
            <a:spAutoFit/>
          </a:bodyPr>
          <a:lstStyle/>
          <a:p>
            <a:pPr algn="ctr">
              <a:spcBef>
                <a:spcPct val="50000"/>
              </a:spcBef>
            </a:pPr>
            <a:endParaRPr lang="en-US" sz="1200" b="1" u="none">
              <a:solidFill>
                <a:srgbClr val="FFFFFF"/>
              </a:solidFill>
              <a:effectLst>
                <a:outerShdw blurRad="38100" dist="38100" dir="2700000" algn="tl">
                  <a:srgbClr val="000000"/>
                </a:outerShdw>
              </a:effectLst>
              <a:latin typeface="Times New Roman" charset="0"/>
              <a:cs typeface="+mn-cs"/>
            </a:endParaRPr>
          </a:p>
        </p:txBody>
      </p:sp>
      <p:sp>
        <p:nvSpPr>
          <p:cNvPr id="322570" name="Text Box 10"/>
          <p:cNvSpPr txBox="1">
            <a:spLocks noChangeArrowheads="1"/>
          </p:cNvSpPr>
          <p:nvPr/>
        </p:nvSpPr>
        <p:spPr bwMode="auto">
          <a:xfrm>
            <a:off x="304800" y="4555210"/>
            <a:ext cx="8520113" cy="7016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sz="2000" b="1" i="1" u="none" dirty="0">
                <a:solidFill>
                  <a:srgbClr val="FAFD00"/>
                </a:solidFill>
                <a:latin typeface="Times New Roman" charset="0"/>
                <a:cs typeface="+mn-cs"/>
              </a:rPr>
              <a:t>A Presentation of The Bible…Basically Ministries International Inc.                Fort Worth, Texas</a:t>
            </a:r>
          </a:p>
        </p:txBody>
      </p:sp>
      <p:sp>
        <p:nvSpPr>
          <p:cNvPr id="322571" name="Text Box 11"/>
          <p:cNvSpPr txBox="1">
            <a:spLocks noChangeArrowheads="1"/>
          </p:cNvSpPr>
          <p:nvPr/>
        </p:nvSpPr>
        <p:spPr bwMode="auto">
          <a:xfrm>
            <a:off x="3259138" y="5229898"/>
            <a:ext cx="2970212" cy="396875"/>
          </a:xfrm>
          <a:prstGeom prst="rect">
            <a:avLst/>
          </a:prstGeom>
          <a:noFill/>
          <a:ln>
            <a:noFill/>
          </a:ln>
          <a:effectLst>
            <a:outerShdw blurRad="63500" dist="53882" dir="2700000" algn="ctr" rotWithShape="0">
              <a:srgbClr val="080435">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000" u="none" dirty="0">
                <a:solidFill>
                  <a:srgbClr val="FFFB0C"/>
                </a:solidFill>
                <a:latin typeface="Helvetica" charset="0"/>
                <a:cs typeface="+mn-cs"/>
              </a:rPr>
              <a:t>BibleBasically.org</a:t>
            </a:r>
            <a:endParaRPr lang="en-US" sz="2000" u="none" dirty="0">
              <a:solidFill>
                <a:srgbClr val="FFFB0C"/>
              </a:solidFill>
              <a:latin typeface="Helvetica" charset="0"/>
              <a:cs typeface="+mn-cs"/>
            </a:endParaRPr>
          </a:p>
        </p:txBody>
      </p:sp>
      <p:sp>
        <p:nvSpPr>
          <p:cNvPr id="12" name="Rectangle 11"/>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spcBef>
                <a:spcPct val="20000"/>
              </a:spcBef>
              <a:spcAft>
                <a:spcPts val="0"/>
              </a:spcAft>
              <a:buClr>
                <a:srgbClr val="FFCC00"/>
              </a:buClr>
              <a:buSzPct val="70000"/>
              <a:buFont typeface="Wingdings" charset="0"/>
              <a:buNone/>
              <a:defRPr/>
            </a:pPr>
            <a:r>
              <a:rPr lang="en-US" sz="2000" b="1" u="none" kern="0" dirty="0">
                <a:solidFill>
                  <a:srgbClr val="FFFFFF"/>
                </a:solidFill>
                <a:effectLst>
                  <a:outerShdw blurRad="38100" dist="38100" dir="2700000" algn="tl">
                    <a:srgbClr val="000000"/>
                  </a:outerShdw>
                </a:effectLst>
                <a:latin typeface="Arial"/>
                <a:cs typeface="Arial"/>
              </a:rPr>
              <a:t>Designed by Dr. John Fryman, Texas, USA • BibleBasically.org</a:t>
            </a:r>
            <a:br>
              <a:rPr lang="en-US" sz="2000" b="1" u="none" kern="0" dirty="0">
                <a:solidFill>
                  <a:srgbClr val="FFFFFF"/>
                </a:solidFill>
                <a:effectLst>
                  <a:outerShdw blurRad="38100" dist="38100" dir="2700000" algn="tl">
                    <a:srgbClr val="000000"/>
                  </a:outerShdw>
                </a:effectLst>
                <a:latin typeface="Arial"/>
                <a:cs typeface="Arial"/>
              </a:rPr>
            </a:br>
            <a:r>
              <a:rPr lang="en-US" sz="2000" b="1" u="none" kern="0" dirty="0">
                <a:solidFill>
                  <a:srgbClr val="FFFFFF"/>
                </a:solidFill>
                <a:effectLst>
                  <a:outerShdw blurRad="38100" dist="38100" dir="2700000" algn="tl">
                    <a:srgbClr val="000000"/>
                  </a:outerShdw>
                </a:effectLst>
                <a:latin typeface="Arial"/>
                <a:cs typeface="Arial"/>
              </a:rPr>
              <a:t>Taught by Dr. Rick Griffith, Singapore Bible College</a:t>
            </a:r>
            <a:br>
              <a:rPr lang="en-US" sz="2000" b="1" u="none" kern="0" dirty="0">
                <a:solidFill>
                  <a:srgbClr val="FFFFFF"/>
                </a:solidFill>
                <a:effectLst>
                  <a:outerShdw blurRad="38100" dist="38100" dir="2700000" algn="tl">
                    <a:srgbClr val="000000"/>
                  </a:outerShdw>
                </a:effectLst>
                <a:latin typeface="Arial"/>
                <a:cs typeface="Arial"/>
              </a:rPr>
            </a:br>
            <a:r>
              <a:rPr lang="en-US" sz="2000" b="1" u="none"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spTree>
    <p:extLst>
      <p:ext uri="{BB962C8B-B14F-4D97-AF65-F5344CB8AC3E}">
        <p14:creationId xmlns:p14="http://schemas.microsoft.com/office/powerpoint/2010/main" val="1157451619"/>
      </p:ext>
    </p:extLst>
  </p:cSld>
  <p:clrMapOvr>
    <a:masterClrMapping/>
  </p:clrMapOvr>
  <p:transition xmlns:p14="http://schemas.microsoft.com/office/powerpoint/2010/main" spd="slow">
    <p:wheel spokes="0"/>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050"/>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290" name="AutoShape 2051"/>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2291" name="Rectangle 205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2292" name="Rectangle 2053"/>
          <p:cNvSpPr>
            <a:spLocks noChangeArrowheads="1"/>
          </p:cNvSpPr>
          <p:nvPr/>
        </p:nvSpPr>
        <p:spPr bwMode="auto">
          <a:xfrm>
            <a:off x="3179763" y="1011238"/>
            <a:ext cx="12985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u="none">
                <a:solidFill>
                  <a:schemeClr val="accent2"/>
                </a:solidFill>
                <a:latin typeface="Times" charset="0"/>
              </a:rPr>
              <a:t>VURUGU</a:t>
            </a:r>
          </a:p>
          <a:p>
            <a:endParaRPr lang="en-US" sz="2000" b="1" u="none">
              <a:solidFill>
                <a:schemeClr val="accent2"/>
              </a:solidFill>
              <a:latin typeface="Times" charset="0"/>
            </a:endParaRPr>
          </a:p>
        </p:txBody>
      </p:sp>
      <p:sp>
        <p:nvSpPr>
          <p:cNvPr id="580614" name="Rectangle 205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u="none">
                <a:solidFill>
                  <a:schemeClr val="tx2"/>
                </a:solidFill>
                <a:latin typeface="Times" charset="0"/>
                <a:ea typeface="+mn-ea"/>
                <a:cs typeface="+mn-cs"/>
              </a:rPr>
              <a:t>7</a:t>
            </a:r>
          </a:p>
        </p:txBody>
      </p:sp>
      <p:sp>
        <p:nvSpPr>
          <p:cNvPr id="580615" name="Line 205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295" name="Freeform 2056"/>
          <p:cNvSpPr>
            <a:spLocks/>
          </p:cNvSpPr>
          <p:nvPr/>
        </p:nvSpPr>
        <p:spPr bwMode="auto">
          <a:xfrm>
            <a:off x="1885950" y="4191000"/>
            <a:ext cx="1011238" cy="954088"/>
          </a:xfrm>
          <a:custGeom>
            <a:avLst/>
            <a:gdLst>
              <a:gd name="T0" fmla="*/ 30241890 w 637"/>
              <a:gd name="T1" fmla="*/ 60483782 h 601"/>
              <a:gd name="T2" fmla="*/ 30241890 w 637"/>
              <a:gd name="T3" fmla="*/ 181451345 h 601"/>
              <a:gd name="T4" fmla="*/ 30241890 w 637"/>
              <a:gd name="T5" fmla="*/ 302418908 h 601"/>
              <a:gd name="T6" fmla="*/ 90725670 w 637"/>
              <a:gd name="T7" fmla="*/ 362902690 h 601"/>
              <a:gd name="T8" fmla="*/ 241935120 w 637"/>
              <a:gd name="T9" fmla="*/ 423386472 h 601"/>
              <a:gd name="T10" fmla="*/ 362902679 w 637"/>
              <a:gd name="T11" fmla="*/ 483870254 h 601"/>
              <a:gd name="T12" fmla="*/ 483870239 w 637"/>
              <a:gd name="T13" fmla="*/ 514112144 h 601"/>
              <a:gd name="T14" fmla="*/ 604837799 w 637"/>
              <a:gd name="T15" fmla="*/ 574595926 h 601"/>
              <a:gd name="T16" fmla="*/ 725805359 w 637"/>
              <a:gd name="T17" fmla="*/ 665321599 h 601"/>
              <a:gd name="T18" fmla="*/ 846772919 w 637"/>
              <a:gd name="T19" fmla="*/ 756047271 h 601"/>
              <a:gd name="T20" fmla="*/ 907256699 w 637"/>
              <a:gd name="T21" fmla="*/ 877014835 h 601"/>
              <a:gd name="T22" fmla="*/ 967740478 w 637"/>
              <a:gd name="T23" fmla="*/ 997982398 h 601"/>
              <a:gd name="T24" fmla="*/ 1058466148 w 637"/>
              <a:gd name="T25" fmla="*/ 1088708071 h 601"/>
              <a:gd name="T26" fmla="*/ 1118949928 w 637"/>
              <a:gd name="T27" fmla="*/ 1209675634 h 601"/>
              <a:gd name="T28" fmla="*/ 1149191818 w 637"/>
              <a:gd name="T29" fmla="*/ 1330643197 h 601"/>
              <a:gd name="T30" fmla="*/ 1149191818 w 637"/>
              <a:gd name="T31" fmla="*/ 1451610761 h 601"/>
              <a:gd name="T32" fmla="*/ 1209675598 w 637"/>
              <a:gd name="T33" fmla="*/ 1512094542 h 601"/>
              <a:gd name="T34" fmla="*/ 1330643158 w 637"/>
              <a:gd name="T35" fmla="*/ 1512094542 h 601"/>
              <a:gd name="T36" fmla="*/ 1481852608 w 637"/>
              <a:gd name="T37" fmla="*/ 1512094542 h 601"/>
              <a:gd name="T38" fmla="*/ 1602820168 w 637"/>
              <a:gd name="T39" fmla="*/ 1512094542 h 601"/>
              <a:gd name="T40" fmla="*/ 1572578278 w 637"/>
              <a:gd name="T41" fmla="*/ 1391126979 h 601"/>
              <a:gd name="T42" fmla="*/ 1542336388 w 637"/>
              <a:gd name="T43" fmla="*/ 1270159416 h 601"/>
              <a:gd name="T44" fmla="*/ 1481852608 w 637"/>
              <a:gd name="T45" fmla="*/ 1149191852 h 601"/>
              <a:gd name="T46" fmla="*/ 1421368828 w 637"/>
              <a:gd name="T47" fmla="*/ 1028224289 h 601"/>
              <a:gd name="T48" fmla="*/ 1360885048 w 637"/>
              <a:gd name="T49" fmla="*/ 907256725 h 601"/>
              <a:gd name="T50" fmla="*/ 1270159378 w 637"/>
              <a:gd name="T51" fmla="*/ 786289162 h 601"/>
              <a:gd name="T52" fmla="*/ 1239917488 w 637"/>
              <a:gd name="T53" fmla="*/ 665321599 h 601"/>
              <a:gd name="T54" fmla="*/ 1149191818 w 637"/>
              <a:gd name="T55" fmla="*/ 574595926 h 601"/>
              <a:gd name="T56" fmla="*/ 1058466148 w 637"/>
              <a:gd name="T57" fmla="*/ 483870254 h 601"/>
              <a:gd name="T58" fmla="*/ 967740478 w 637"/>
              <a:gd name="T59" fmla="*/ 393144581 h 601"/>
              <a:gd name="T60" fmla="*/ 877014809 w 637"/>
              <a:gd name="T61" fmla="*/ 302418908 h 601"/>
              <a:gd name="T62" fmla="*/ 756047249 w 637"/>
              <a:gd name="T63" fmla="*/ 241935127 h 601"/>
              <a:gd name="T64" fmla="*/ 635079689 w 637"/>
              <a:gd name="T65" fmla="*/ 181451345 h 601"/>
              <a:gd name="T66" fmla="*/ 514112129 w 637"/>
              <a:gd name="T67" fmla="*/ 120967563 h 601"/>
              <a:gd name="T68" fmla="*/ 393144569 w 637"/>
              <a:gd name="T69" fmla="*/ 90725673 h 601"/>
              <a:gd name="T70" fmla="*/ 272177010 w 637"/>
              <a:gd name="T71" fmla="*/ 60483782 h 601"/>
              <a:gd name="T72" fmla="*/ 151209450 w 637"/>
              <a:gd name="T73" fmla="*/ 0 h 601"/>
              <a:gd name="T74" fmla="*/ 3024189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296" name="Rectangle 2057"/>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97" name="Rectangle 2058"/>
          <p:cNvSpPr>
            <a:spLocks noChangeArrowheads="1"/>
          </p:cNvSpPr>
          <p:nvPr/>
        </p:nvSpPr>
        <p:spPr bwMode="auto">
          <a:xfrm>
            <a:off x="3886200" y="1765300"/>
            <a:ext cx="20177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WAAMUZI</a:t>
            </a:r>
          </a:p>
          <a:p>
            <a:endParaRPr lang="en-US" b="1" u="none">
              <a:solidFill>
                <a:schemeClr val="bg2"/>
              </a:solidFill>
              <a:latin typeface="Times" charset="0"/>
            </a:endParaRPr>
          </a:p>
        </p:txBody>
      </p:sp>
      <p:sp>
        <p:nvSpPr>
          <p:cNvPr id="12298" name="Rectangle 2059"/>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99" name="Line 2060"/>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00" name="Line 2061"/>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01" name="Rectangle 2062"/>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302" name="Text Box 2063"/>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80624" name="Text Box 2064"/>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Waam. 2:16-17</a:t>
            </a:r>
          </a:p>
        </p:txBody>
      </p:sp>
      <p:sp>
        <p:nvSpPr>
          <p:cNvPr id="12304" name="Text Box 206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31-32</a:t>
            </a:r>
          </a:p>
        </p:txBody>
      </p:sp>
      <p:sp>
        <p:nvSpPr>
          <p:cNvPr id="12305" name="Text Box 2067"/>
          <p:cNvSpPr txBox="1">
            <a:spLocks noChangeArrowheads="1"/>
          </p:cNvSpPr>
          <p:nvPr/>
        </p:nvSpPr>
        <p:spPr bwMode="auto">
          <a:xfrm>
            <a:off x="8559800" y="6384925"/>
            <a:ext cx="344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2000" b="1" u="none">
                <a:solidFill>
                  <a:schemeClr val="tx1"/>
                </a:solidFill>
              </a:rPr>
              <a:t>1</a:t>
            </a:r>
          </a:p>
        </p:txBody>
      </p:sp>
      <p:sp>
        <p:nvSpPr>
          <p:cNvPr id="580628" name="Rectangle 2068"/>
          <p:cNvSpPr>
            <a:spLocks noChangeArrowheads="1"/>
          </p:cNvSpPr>
          <p:nvPr/>
        </p:nvSpPr>
        <p:spPr bwMode="auto">
          <a:xfrm>
            <a:off x="80883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09</a:t>
            </a:r>
          </a:p>
        </p:txBody>
      </p:sp>
      <p:sp>
        <p:nvSpPr>
          <p:cNvPr id="580629" name="Text Box 2069"/>
          <p:cNvSpPr txBox="1">
            <a:spLocks noChangeArrowheads="1"/>
          </p:cNvSpPr>
          <p:nvPr/>
        </p:nvSpPr>
        <p:spPr bwMode="auto">
          <a:xfrm>
            <a:off x="6559550" y="442913"/>
            <a:ext cx="1874838" cy="59340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u="none">
                <a:solidFill>
                  <a:srgbClr val="0831AD"/>
                </a:solidFill>
                <a:latin typeface="Helvetica" charset="0"/>
                <a:ea typeface="Times" charset="0"/>
                <a:cs typeface="Times" charset="0"/>
              </a:rPr>
              <a:t>Othniel</a:t>
            </a:r>
          </a:p>
          <a:p>
            <a:pPr algn="ctr">
              <a:defRPr/>
            </a:pPr>
            <a:r>
              <a:rPr lang="en-US" sz="2400" b="1" u="none">
                <a:solidFill>
                  <a:srgbClr val="0831AD"/>
                </a:solidFill>
                <a:latin typeface="Helvetica" charset="0"/>
                <a:ea typeface="Times" charset="0"/>
                <a:cs typeface="Times" charset="0"/>
              </a:rPr>
              <a:t>Ehud</a:t>
            </a:r>
          </a:p>
          <a:p>
            <a:pPr algn="ctr">
              <a:defRPr/>
            </a:pPr>
            <a:r>
              <a:rPr lang="en-US" sz="2400" b="1" u="none">
                <a:solidFill>
                  <a:srgbClr val="0831AD"/>
                </a:solidFill>
                <a:latin typeface="Helvetica" charset="0"/>
                <a:ea typeface="Times" charset="0"/>
                <a:cs typeface="Times" charset="0"/>
              </a:rPr>
              <a:t>Shamgar</a:t>
            </a:r>
          </a:p>
          <a:p>
            <a:pPr algn="ctr">
              <a:defRPr/>
            </a:pPr>
            <a:r>
              <a:rPr lang="en-US" sz="2400" b="1" u="none">
                <a:solidFill>
                  <a:srgbClr val="0831AD"/>
                </a:solidFill>
                <a:latin typeface="Helvetica" charset="0"/>
                <a:ea typeface="Times" charset="0"/>
                <a:cs typeface="Times" charset="0"/>
              </a:rPr>
              <a:t>Deborah &amp; Barak</a:t>
            </a:r>
            <a:endParaRPr lang="en-US" sz="2400" b="1" u="none">
              <a:solidFill>
                <a:srgbClr val="0831AD"/>
              </a:solidFill>
              <a:latin typeface="Times" charset="0"/>
              <a:ea typeface="Times" charset="0"/>
              <a:cs typeface="Times" charset="0"/>
            </a:endParaRPr>
          </a:p>
          <a:p>
            <a:pPr algn="ctr">
              <a:defRPr/>
            </a:pPr>
            <a:r>
              <a:rPr lang="en-US" sz="2400" b="1" u="none">
                <a:solidFill>
                  <a:srgbClr val="0831AD"/>
                </a:solidFill>
                <a:latin typeface="Helvetica" charset="0"/>
                <a:ea typeface="Times" charset="0"/>
                <a:cs typeface="Times" charset="0"/>
              </a:rPr>
              <a:t>Jair</a:t>
            </a:r>
          </a:p>
          <a:p>
            <a:pPr algn="ctr">
              <a:defRPr/>
            </a:pPr>
            <a:r>
              <a:rPr lang="en-US" sz="2400" b="1" u="none">
                <a:solidFill>
                  <a:srgbClr val="0831AD"/>
                </a:solidFill>
                <a:latin typeface="Helvetica" charset="0"/>
                <a:ea typeface="Times" charset="0"/>
                <a:cs typeface="Times" charset="0"/>
              </a:rPr>
              <a:t>Abimelech</a:t>
            </a:r>
          </a:p>
          <a:p>
            <a:pPr algn="ctr">
              <a:defRPr/>
            </a:pPr>
            <a:r>
              <a:rPr lang="en-US" sz="2400" b="1" u="none">
                <a:solidFill>
                  <a:srgbClr val="0831AD"/>
                </a:solidFill>
                <a:latin typeface="Helvetica" charset="0"/>
                <a:ea typeface="Times" charset="0"/>
                <a:cs typeface="Times" charset="0"/>
              </a:rPr>
              <a:t>Tola </a:t>
            </a:r>
          </a:p>
          <a:p>
            <a:pPr algn="ctr">
              <a:defRPr/>
            </a:pPr>
            <a:r>
              <a:rPr lang="en-US" sz="2400" b="1" u="none">
                <a:solidFill>
                  <a:srgbClr val="0831AD"/>
                </a:solidFill>
                <a:latin typeface="Helvetica" charset="0"/>
                <a:ea typeface="Times" charset="0"/>
                <a:cs typeface="Times" charset="0"/>
              </a:rPr>
              <a:t>Gideon </a:t>
            </a:r>
            <a:endParaRPr lang="en-US" sz="2400" b="1" u="none">
              <a:solidFill>
                <a:srgbClr val="0831AD"/>
              </a:solidFill>
              <a:latin typeface="Times" charset="0"/>
              <a:ea typeface="Times" charset="0"/>
              <a:cs typeface="Times" charset="0"/>
            </a:endParaRPr>
          </a:p>
          <a:p>
            <a:pPr algn="ctr">
              <a:defRPr/>
            </a:pPr>
            <a:r>
              <a:rPr lang="en-US" sz="2400" b="1" u="none">
                <a:solidFill>
                  <a:srgbClr val="0831AD"/>
                </a:solidFill>
                <a:latin typeface="Helvetica" charset="0"/>
                <a:ea typeface="Times" charset="0"/>
                <a:cs typeface="Times" charset="0"/>
              </a:rPr>
              <a:t>Jephthah </a:t>
            </a:r>
          </a:p>
          <a:p>
            <a:pPr algn="ctr">
              <a:defRPr/>
            </a:pPr>
            <a:r>
              <a:rPr lang="en-US" sz="2400" b="1" u="none">
                <a:solidFill>
                  <a:srgbClr val="0831AD"/>
                </a:solidFill>
                <a:latin typeface="Helvetica" charset="0"/>
                <a:ea typeface="Times" charset="0"/>
                <a:cs typeface="Times" charset="0"/>
              </a:rPr>
              <a:t>Ibzan </a:t>
            </a:r>
          </a:p>
          <a:p>
            <a:pPr algn="ctr">
              <a:defRPr/>
            </a:pPr>
            <a:r>
              <a:rPr lang="en-US" sz="2400" b="1" u="none">
                <a:solidFill>
                  <a:srgbClr val="0831AD"/>
                </a:solidFill>
                <a:latin typeface="Helvetica" charset="0"/>
                <a:ea typeface="Times" charset="0"/>
                <a:cs typeface="Times" charset="0"/>
              </a:rPr>
              <a:t>Elon </a:t>
            </a:r>
          </a:p>
          <a:p>
            <a:pPr algn="ctr">
              <a:defRPr/>
            </a:pPr>
            <a:r>
              <a:rPr lang="en-US" sz="2400" b="1" u="none">
                <a:solidFill>
                  <a:srgbClr val="0831AD"/>
                </a:solidFill>
                <a:latin typeface="Helvetica" charset="0"/>
                <a:ea typeface="Times" charset="0"/>
                <a:cs typeface="Times" charset="0"/>
              </a:rPr>
              <a:t>Abdon</a:t>
            </a:r>
            <a:endParaRPr lang="en-US" sz="2400" b="1" u="none">
              <a:solidFill>
                <a:srgbClr val="0831AD"/>
              </a:solidFill>
              <a:latin typeface="Times" charset="0"/>
              <a:ea typeface="Times" charset="0"/>
              <a:cs typeface="Times" charset="0"/>
            </a:endParaRPr>
          </a:p>
          <a:p>
            <a:pPr algn="ctr">
              <a:defRPr/>
            </a:pPr>
            <a:r>
              <a:rPr lang="en-US" sz="2400" b="1" u="none">
                <a:solidFill>
                  <a:srgbClr val="0831AD"/>
                </a:solidFill>
                <a:latin typeface="Helvetica" charset="0"/>
                <a:ea typeface="Times" charset="0"/>
                <a:cs typeface="Times" charset="0"/>
              </a:rPr>
              <a:t>SamsonI</a:t>
            </a:r>
          </a:p>
          <a:p>
            <a:pPr algn="ctr">
              <a:defRPr/>
            </a:pPr>
            <a:r>
              <a:rPr lang="en-US" sz="2400" b="1" u="none">
                <a:solidFill>
                  <a:srgbClr val="0831AD"/>
                </a:solidFill>
                <a:latin typeface="Helvetica" charset="0"/>
                <a:ea typeface="Times" charset="0"/>
                <a:cs typeface="Times" charset="0"/>
              </a:rPr>
              <a:t>Eli</a:t>
            </a:r>
          </a:p>
          <a:p>
            <a:pPr algn="ctr">
              <a:defRPr/>
            </a:pPr>
            <a:r>
              <a:rPr lang="en-US" sz="2400" b="1" u="none">
                <a:solidFill>
                  <a:srgbClr val="0831AD"/>
                </a:solidFill>
                <a:latin typeface="Helvetica" charset="0"/>
                <a:ea typeface="Times" charset="0"/>
                <a:cs typeface="Times" charset="0"/>
              </a:rPr>
              <a:t>Samuel</a:t>
            </a:r>
          </a:p>
        </p:txBody>
      </p:sp>
      <p:sp>
        <p:nvSpPr>
          <p:cNvPr id="580630" name="Text Box 2070"/>
          <p:cNvSpPr txBox="1">
            <a:spLocks noChangeArrowheads="1"/>
          </p:cNvSpPr>
          <p:nvPr/>
        </p:nvSpPr>
        <p:spPr bwMode="auto">
          <a:xfrm>
            <a:off x="0" y="3365500"/>
            <a:ext cx="6870700" cy="22891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r">
              <a:spcBef>
                <a:spcPct val="50000"/>
              </a:spcBef>
              <a:defRPr/>
            </a:pPr>
            <a:r>
              <a:rPr lang="en-US" sz="3600" b="1" i="1" u="none">
                <a:solidFill>
                  <a:srgbClr val="1CFF23"/>
                </a:solidFill>
                <a:ea typeface="+mn-ea"/>
                <a:cs typeface="+mn-cs"/>
              </a:rPr>
              <a:t>Kulingana na mbinu tafauti za kufanya hesabu kuna kati ya</a:t>
            </a:r>
            <a:r>
              <a:rPr lang="en-US" sz="3600" b="1" i="1" u="none">
                <a:solidFill>
                  <a:srgbClr val="FFFF00"/>
                </a:solidFill>
                <a:ea typeface="+mn-ea"/>
                <a:cs typeface="+mn-cs"/>
              </a:rPr>
              <a:t>  WAAMUZI 13 na 15 WA          ISRAELII YA KALE</a:t>
            </a:r>
          </a:p>
        </p:txBody>
      </p:sp>
      <p:grpSp>
        <p:nvGrpSpPr>
          <p:cNvPr id="12309" name="Group 2071"/>
          <p:cNvGrpSpPr>
            <a:grpSpLocks/>
          </p:cNvGrpSpPr>
          <p:nvPr/>
        </p:nvGrpSpPr>
        <p:grpSpPr bwMode="auto">
          <a:xfrm>
            <a:off x="7983538" y="3429000"/>
            <a:ext cx="974725" cy="633413"/>
            <a:chOff x="5029" y="2160"/>
            <a:chExt cx="614" cy="399"/>
          </a:xfrm>
        </p:grpSpPr>
        <p:sp>
          <p:nvSpPr>
            <p:cNvPr id="12313" name="Freeform 2072"/>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14" name="Freeform 2073"/>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15" name="Rectangle 2074"/>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350</a:t>
              </a:r>
            </a:p>
          </p:txBody>
        </p:sp>
        <p:sp>
          <p:nvSpPr>
            <p:cNvPr id="12316" name="Freeform 2075"/>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17" name="AutoShape 2076"/>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318" name="Rectangle 2077"/>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319" name="AutoShape 2078"/>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2320" name="Line 2079"/>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1" name="Line 2080"/>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2" name="Rectangle 2081"/>
            <p:cNvSpPr>
              <a:spLocks noChangeArrowheads="1"/>
            </p:cNvSpPr>
            <p:nvPr/>
          </p:nvSpPr>
          <p:spPr bwMode="auto">
            <a:xfrm>
              <a:off x="5136" y="2278"/>
              <a:ext cx="5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WAAMUZI</a:t>
              </a:r>
            </a:p>
          </p:txBody>
        </p:sp>
        <p:sp>
          <p:nvSpPr>
            <p:cNvPr id="12323" name="Rectangle 2082"/>
            <p:cNvSpPr>
              <a:spLocks noChangeArrowheads="1"/>
            </p:cNvSpPr>
            <p:nvPr/>
          </p:nvSpPr>
          <p:spPr bwMode="auto">
            <a:xfrm>
              <a:off x="5029" y="2160"/>
              <a:ext cx="4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VURUGU</a:t>
              </a:r>
            </a:p>
          </p:txBody>
        </p:sp>
      </p:grpSp>
      <p:sp>
        <p:nvSpPr>
          <p:cNvPr id="580643" name="Text Box 2083"/>
          <p:cNvSpPr txBox="1">
            <a:spLocks noChangeArrowheads="1"/>
          </p:cNvSpPr>
          <p:nvPr/>
        </p:nvSpPr>
        <p:spPr bwMode="auto">
          <a:xfrm>
            <a:off x="6572250" y="1541463"/>
            <a:ext cx="1874838" cy="82232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u="none">
                <a:solidFill>
                  <a:srgbClr val="FFF30C"/>
                </a:solidFill>
                <a:latin typeface="Helvetica" charset="0"/>
                <a:ea typeface="Times" charset="0"/>
                <a:cs typeface="Times" charset="0"/>
              </a:rPr>
              <a:t>Deborah &amp; Barak</a:t>
            </a:r>
          </a:p>
        </p:txBody>
      </p:sp>
      <p:sp>
        <p:nvSpPr>
          <p:cNvPr id="580644" name="Text Box 2084"/>
          <p:cNvSpPr txBox="1">
            <a:spLocks noChangeArrowheads="1"/>
          </p:cNvSpPr>
          <p:nvPr/>
        </p:nvSpPr>
        <p:spPr bwMode="auto">
          <a:xfrm>
            <a:off x="6559550" y="3370263"/>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u="none">
                <a:solidFill>
                  <a:srgbClr val="FFF30C"/>
                </a:solidFill>
                <a:latin typeface="Helvetica" charset="0"/>
                <a:ea typeface="Times" charset="0"/>
                <a:cs typeface="Times" charset="0"/>
              </a:rPr>
              <a:t>Gideon </a:t>
            </a:r>
          </a:p>
        </p:txBody>
      </p:sp>
      <p:sp>
        <p:nvSpPr>
          <p:cNvPr id="580645" name="Text Box 2085"/>
          <p:cNvSpPr txBox="1">
            <a:spLocks noChangeArrowheads="1"/>
          </p:cNvSpPr>
          <p:nvPr/>
        </p:nvSpPr>
        <p:spPr bwMode="auto">
          <a:xfrm>
            <a:off x="6565900" y="5199063"/>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u="none">
                <a:solidFill>
                  <a:srgbClr val="FFF30C"/>
                </a:solidFill>
                <a:latin typeface="Helvetica" charset="0"/>
                <a:ea typeface="Times" charset="0"/>
                <a:cs typeface="Times" charset="0"/>
              </a:rPr>
              <a:t>Samson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80630"/>
                                        </p:tgtEl>
                                        <p:attrNameLst>
                                          <p:attrName>style.visibility</p:attrName>
                                        </p:attrNameLst>
                                      </p:cBhvr>
                                      <p:to>
                                        <p:strVal val="visible"/>
                                      </p:to>
                                    </p:set>
                                    <p:animEffect transition="in" filter="dissolve">
                                      <p:cBhvr>
                                        <p:cTn id="7" dur="500"/>
                                        <p:tgtEl>
                                          <p:spTgt spid="58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80629"/>
                                        </p:tgtEl>
                                        <p:attrNameLst>
                                          <p:attrName>style.visibility</p:attrName>
                                        </p:attrNameLst>
                                      </p:cBhvr>
                                      <p:to>
                                        <p:strVal val="visible"/>
                                      </p:to>
                                    </p:set>
                                    <p:anim calcmode="lin" valueType="num">
                                      <p:cBhvr additive="base">
                                        <p:cTn id="12" dur="5000" fill="hold"/>
                                        <p:tgtEl>
                                          <p:spTgt spid="580629"/>
                                        </p:tgtEl>
                                        <p:attrNameLst>
                                          <p:attrName>ppt_x</p:attrName>
                                        </p:attrNameLst>
                                      </p:cBhvr>
                                      <p:tavLst>
                                        <p:tav tm="0">
                                          <p:val>
                                            <p:strVal val="#ppt_x"/>
                                          </p:val>
                                        </p:tav>
                                        <p:tav tm="100000">
                                          <p:val>
                                            <p:strVal val="#ppt_x"/>
                                          </p:val>
                                        </p:tav>
                                      </p:tavLst>
                                    </p:anim>
                                    <p:anim calcmode="lin" valueType="num">
                                      <p:cBhvr additive="base">
                                        <p:cTn id="13" dur="5000" fill="hold"/>
                                        <p:tgtEl>
                                          <p:spTgt spid="58062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3" presetClass="entr" presetSubtype="272" fill="hold" grpId="0" nodeType="afterEffect">
                                  <p:stCondLst>
                                    <p:cond delay="1000"/>
                                  </p:stCondLst>
                                  <p:childTnLst>
                                    <p:set>
                                      <p:cBhvr>
                                        <p:cTn id="16" dur="1" fill="hold">
                                          <p:stCondLst>
                                            <p:cond delay="0"/>
                                          </p:stCondLst>
                                        </p:cTn>
                                        <p:tgtEl>
                                          <p:spTgt spid="580643"/>
                                        </p:tgtEl>
                                        <p:attrNameLst>
                                          <p:attrName>style.visibility</p:attrName>
                                        </p:attrNameLst>
                                      </p:cBhvr>
                                      <p:to>
                                        <p:strVal val="visible"/>
                                      </p:to>
                                    </p:set>
                                    <p:anim calcmode="lin" valueType="num">
                                      <p:cBhvr>
                                        <p:cTn id="17" dur="500" fill="hold"/>
                                        <p:tgtEl>
                                          <p:spTgt spid="580643"/>
                                        </p:tgtEl>
                                        <p:attrNameLst>
                                          <p:attrName>ppt_w</p:attrName>
                                        </p:attrNameLst>
                                      </p:cBhvr>
                                      <p:tavLst>
                                        <p:tav tm="0">
                                          <p:val>
                                            <p:strVal val="2/3*#ppt_w"/>
                                          </p:val>
                                        </p:tav>
                                        <p:tav tm="100000">
                                          <p:val>
                                            <p:strVal val="#ppt_w"/>
                                          </p:val>
                                        </p:tav>
                                      </p:tavLst>
                                    </p:anim>
                                    <p:anim calcmode="lin" valueType="num">
                                      <p:cBhvr>
                                        <p:cTn id="18" dur="500" fill="hold"/>
                                        <p:tgtEl>
                                          <p:spTgt spid="580643"/>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6500"/>
                            </p:stCondLst>
                            <p:childTnLst>
                              <p:par>
                                <p:cTn id="20" presetID="23" presetClass="entr" presetSubtype="272" fill="hold" grpId="0" nodeType="afterEffect">
                                  <p:stCondLst>
                                    <p:cond delay="1000"/>
                                  </p:stCondLst>
                                  <p:childTnLst>
                                    <p:set>
                                      <p:cBhvr>
                                        <p:cTn id="21" dur="1" fill="hold">
                                          <p:stCondLst>
                                            <p:cond delay="0"/>
                                          </p:stCondLst>
                                        </p:cTn>
                                        <p:tgtEl>
                                          <p:spTgt spid="580644"/>
                                        </p:tgtEl>
                                        <p:attrNameLst>
                                          <p:attrName>style.visibility</p:attrName>
                                        </p:attrNameLst>
                                      </p:cBhvr>
                                      <p:to>
                                        <p:strVal val="visible"/>
                                      </p:to>
                                    </p:set>
                                    <p:anim calcmode="lin" valueType="num">
                                      <p:cBhvr>
                                        <p:cTn id="22" dur="500" fill="hold"/>
                                        <p:tgtEl>
                                          <p:spTgt spid="580644"/>
                                        </p:tgtEl>
                                        <p:attrNameLst>
                                          <p:attrName>ppt_w</p:attrName>
                                        </p:attrNameLst>
                                      </p:cBhvr>
                                      <p:tavLst>
                                        <p:tav tm="0">
                                          <p:val>
                                            <p:strVal val="2/3*#ppt_w"/>
                                          </p:val>
                                        </p:tav>
                                        <p:tav tm="100000">
                                          <p:val>
                                            <p:strVal val="#ppt_w"/>
                                          </p:val>
                                        </p:tav>
                                      </p:tavLst>
                                    </p:anim>
                                    <p:anim calcmode="lin" valueType="num">
                                      <p:cBhvr>
                                        <p:cTn id="23" dur="500" fill="hold"/>
                                        <p:tgtEl>
                                          <p:spTgt spid="580644"/>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8000"/>
                            </p:stCondLst>
                            <p:childTnLst>
                              <p:par>
                                <p:cTn id="25" presetID="23" presetClass="entr" presetSubtype="272" fill="hold" grpId="0" nodeType="afterEffect">
                                  <p:stCondLst>
                                    <p:cond delay="1000"/>
                                  </p:stCondLst>
                                  <p:childTnLst>
                                    <p:set>
                                      <p:cBhvr>
                                        <p:cTn id="26" dur="1" fill="hold">
                                          <p:stCondLst>
                                            <p:cond delay="0"/>
                                          </p:stCondLst>
                                        </p:cTn>
                                        <p:tgtEl>
                                          <p:spTgt spid="580645"/>
                                        </p:tgtEl>
                                        <p:attrNameLst>
                                          <p:attrName>style.visibility</p:attrName>
                                        </p:attrNameLst>
                                      </p:cBhvr>
                                      <p:to>
                                        <p:strVal val="visible"/>
                                      </p:to>
                                    </p:set>
                                    <p:anim calcmode="lin" valueType="num">
                                      <p:cBhvr>
                                        <p:cTn id="27" dur="500" fill="hold"/>
                                        <p:tgtEl>
                                          <p:spTgt spid="580645"/>
                                        </p:tgtEl>
                                        <p:attrNameLst>
                                          <p:attrName>ppt_w</p:attrName>
                                        </p:attrNameLst>
                                      </p:cBhvr>
                                      <p:tavLst>
                                        <p:tav tm="0">
                                          <p:val>
                                            <p:strVal val="2/3*#ppt_w"/>
                                          </p:val>
                                        </p:tav>
                                        <p:tav tm="100000">
                                          <p:val>
                                            <p:strVal val="#ppt_w"/>
                                          </p:val>
                                        </p:tav>
                                      </p:tavLst>
                                    </p:anim>
                                    <p:anim calcmode="lin" valueType="num">
                                      <p:cBhvr>
                                        <p:cTn id="28" dur="500" fill="hold"/>
                                        <p:tgtEl>
                                          <p:spTgt spid="5806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9" grpId="0" autoUpdateAnimBg="0"/>
      <p:bldP spid="580630" grpId="0" autoUpdateAnimBg="0"/>
      <p:bldP spid="580643" grpId="0" autoUpdateAnimBg="0"/>
      <p:bldP spid="580644" grpId="0" autoUpdateAnimBg="0"/>
      <p:bldP spid="58064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050"/>
          <p:cNvSpPr>
            <a:spLocks noChangeArrowheads="1"/>
          </p:cNvSpPr>
          <p:nvPr/>
        </p:nvSpPr>
        <p:spPr bwMode="auto">
          <a:xfrm>
            <a:off x="1941513" y="828675"/>
            <a:ext cx="5786437" cy="137001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b="1" u="none">
                <a:solidFill>
                  <a:srgbClr val="51DC00"/>
                </a:solidFill>
                <a:latin typeface="Helvetica" charset="0"/>
              </a:rPr>
              <a:t>LAKINI KATi YA</a:t>
            </a:r>
          </a:p>
          <a:p>
            <a:pPr algn="ctr">
              <a:defRPr/>
            </a:pPr>
            <a:r>
              <a:rPr lang="en-US" b="1" u="none">
                <a:solidFill>
                  <a:srgbClr val="FAFD00"/>
                </a:solidFill>
                <a:latin typeface="Helvetica" charset="0"/>
              </a:rPr>
              <a:t>WAAMUZI WENGI WA ISRAELII...</a:t>
            </a:r>
          </a:p>
          <a:p>
            <a:pPr algn="ctr">
              <a:defRPr/>
            </a:pPr>
            <a:endParaRPr lang="en-US" b="1" u="none">
              <a:solidFill>
                <a:srgbClr val="51DC00"/>
              </a:solidFill>
              <a:latin typeface="Helvetica" charset="0"/>
            </a:endParaRPr>
          </a:p>
        </p:txBody>
      </p:sp>
      <p:sp>
        <p:nvSpPr>
          <p:cNvPr id="581635" name="Text Box 2051"/>
          <p:cNvSpPr txBox="1">
            <a:spLocks noChangeArrowheads="1"/>
          </p:cNvSpPr>
          <p:nvPr/>
        </p:nvSpPr>
        <p:spPr bwMode="auto">
          <a:xfrm>
            <a:off x="1841500" y="2640013"/>
            <a:ext cx="6188075" cy="137318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defRPr/>
            </a:pPr>
            <a:r>
              <a:rPr lang="en-US" b="1" u="none">
                <a:solidFill>
                  <a:srgbClr val="51DC00"/>
                </a:solidFill>
                <a:latin typeface="Helvetica" charset="0"/>
                <a:ea typeface="+mn-ea"/>
                <a:cs typeface="+mn-cs"/>
              </a:rPr>
              <a:t>WA KWANZA NA WA MWISHO,</a:t>
            </a:r>
          </a:p>
          <a:p>
            <a:pPr algn="ctr">
              <a:defRPr/>
            </a:pPr>
            <a:r>
              <a:rPr lang="en-US" b="1" u="none">
                <a:solidFill>
                  <a:srgbClr val="51DC00"/>
                </a:solidFill>
                <a:latin typeface="Helvetica" charset="0"/>
                <a:ea typeface="+mn-ea"/>
                <a:cs typeface="+mn-cs"/>
              </a:rPr>
              <a:t>YULE  </a:t>
            </a:r>
            <a:r>
              <a:rPr lang="en-US" b="1" u="none">
                <a:solidFill>
                  <a:srgbClr val="FAFD00"/>
                </a:solidFill>
                <a:latin typeface="Helvetica" charset="0"/>
                <a:ea typeface="+mn-ea"/>
                <a:cs typeface="+mn-cs"/>
              </a:rPr>
              <a:t>“MWENYE MABADILIKO MAKUU ,” </a:t>
            </a:r>
            <a:r>
              <a:rPr lang="en-US" b="1" u="none">
                <a:solidFill>
                  <a:srgbClr val="51DC00"/>
                </a:solidFill>
                <a:latin typeface="Helvetica" charset="0"/>
                <a:ea typeface="+mn-ea"/>
                <a:cs typeface="+mn-cs"/>
              </a:rPr>
              <a:t>NI</a:t>
            </a:r>
          </a:p>
        </p:txBody>
      </p:sp>
      <p:sp>
        <p:nvSpPr>
          <p:cNvPr id="581636" name="Rectangle 205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u="none">
                <a:solidFill>
                  <a:schemeClr val="tx2"/>
                </a:solidFill>
                <a:latin typeface="Times" charset="0"/>
                <a:ea typeface="+mn-ea"/>
                <a:cs typeface="+mn-cs"/>
              </a:rPr>
              <a:t>7</a:t>
            </a:r>
          </a:p>
        </p:txBody>
      </p:sp>
      <p:sp>
        <p:nvSpPr>
          <p:cNvPr id="581637" name="Line 2053"/>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81638" name="WordArt 2054"/>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defRPr/>
            </a:pPr>
            <a:r>
              <a:rPr lang="en-US" sz="3600" kern="10">
                <a:ln w="9525">
                  <a:round/>
                  <a:headEnd/>
                  <a:tailEnd/>
                </a:ln>
                <a:gradFill rotWithShape="0">
                  <a:gsLst>
                    <a:gs pos="0">
                      <a:srgbClr val="FFE701"/>
                    </a:gs>
                    <a:gs pos="100000">
                      <a:srgbClr val="FE3E02"/>
                    </a:gs>
                  </a:gsLst>
                  <a:lin ang="5400000" scaled="1"/>
                </a:gradFill>
                <a:latin typeface="Impact"/>
                <a:ea typeface="Impact"/>
                <a:cs typeface="Impact"/>
              </a:rPr>
              <a:t>SAMUELI</a:t>
            </a:r>
          </a:p>
        </p:txBody>
      </p:sp>
      <p:sp>
        <p:nvSpPr>
          <p:cNvPr id="13318" name="Rectangle 2055"/>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81640" name="Text Box 2056"/>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1 Sam. 7:15</a:t>
            </a:r>
          </a:p>
        </p:txBody>
      </p:sp>
      <p:grpSp>
        <p:nvGrpSpPr>
          <p:cNvPr id="13320" name="Group 2057"/>
          <p:cNvGrpSpPr>
            <a:grpSpLocks/>
          </p:cNvGrpSpPr>
          <p:nvPr/>
        </p:nvGrpSpPr>
        <p:grpSpPr bwMode="auto">
          <a:xfrm>
            <a:off x="7983538" y="3429000"/>
            <a:ext cx="974725" cy="633413"/>
            <a:chOff x="5029" y="2160"/>
            <a:chExt cx="614" cy="399"/>
          </a:xfrm>
        </p:grpSpPr>
        <p:sp>
          <p:nvSpPr>
            <p:cNvPr id="13326" name="Freeform 2058"/>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27" name="Freeform 2059"/>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28" name="Rectangle 2060"/>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350</a:t>
              </a:r>
            </a:p>
          </p:txBody>
        </p:sp>
        <p:sp>
          <p:nvSpPr>
            <p:cNvPr id="13329" name="Freeform 2061"/>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30" name="AutoShape 2062"/>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331" name="Rectangle 2063"/>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332" name="AutoShape 2064"/>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3333" name="Line 2065"/>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4" name="Line 2066"/>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5" name="Rectangle 2067"/>
            <p:cNvSpPr>
              <a:spLocks noChangeArrowheads="1"/>
            </p:cNvSpPr>
            <p:nvPr/>
          </p:nvSpPr>
          <p:spPr bwMode="auto">
            <a:xfrm>
              <a:off x="5136" y="2278"/>
              <a:ext cx="5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WAAMUZI</a:t>
              </a:r>
            </a:p>
          </p:txBody>
        </p:sp>
        <p:sp>
          <p:nvSpPr>
            <p:cNvPr id="13336" name="Rectangle 2068"/>
            <p:cNvSpPr>
              <a:spLocks noChangeArrowheads="1"/>
            </p:cNvSpPr>
            <p:nvPr/>
          </p:nvSpPr>
          <p:spPr bwMode="auto">
            <a:xfrm>
              <a:off x="5029" y="2160"/>
              <a:ext cx="4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VURUGU</a:t>
              </a:r>
            </a:p>
          </p:txBody>
        </p:sp>
      </p:grpSp>
      <p:sp>
        <p:nvSpPr>
          <p:cNvPr id="13321" name="Text Box 2069"/>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81654" name="Rectangle 2070"/>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10</a:t>
            </a:r>
          </a:p>
        </p:txBody>
      </p:sp>
      <p:sp>
        <p:nvSpPr>
          <p:cNvPr id="13323" name="Text Box 207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31-32</a:t>
            </a:r>
          </a:p>
        </p:txBody>
      </p:sp>
      <p:sp>
        <p:nvSpPr>
          <p:cNvPr id="13324" name="Text Box 2072"/>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900" b="1" u="none">
                <a:solidFill>
                  <a:srgbClr val="FFFFFF"/>
                </a:solidFill>
                <a:latin typeface="Arial" charset="0"/>
              </a:rPr>
              <a:t>©2003 TBBMI</a:t>
            </a:r>
          </a:p>
        </p:txBody>
      </p:sp>
      <p:sp>
        <p:nvSpPr>
          <p:cNvPr id="13325" name="Text Box 2074"/>
          <p:cNvSpPr txBox="1">
            <a:spLocks noChangeArrowheads="1"/>
          </p:cNvSpPr>
          <p:nvPr/>
        </p:nvSpPr>
        <p:spPr bwMode="auto">
          <a:xfrm>
            <a:off x="8369300" y="6384925"/>
            <a:ext cx="774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endParaRPr lang="en-GB" sz="2000" b="1" u="none">
              <a:solidFill>
                <a:schemeClr val="tx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81635"/>
                                        </p:tgtEl>
                                        <p:attrNameLst>
                                          <p:attrName>style.visibility</p:attrName>
                                        </p:attrNameLst>
                                      </p:cBhvr>
                                      <p:to>
                                        <p:strVal val="visible"/>
                                      </p:to>
                                    </p:set>
                                    <p:animEffect transition="in" filter="dissolve">
                                      <p:cBhvr>
                                        <p:cTn id="7" dur="500"/>
                                        <p:tgtEl>
                                          <p:spTgt spid="581635"/>
                                        </p:tgtEl>
                                      </p:cBhvr>
                                    </p:animEffect>
                                  </p:childTnLst>
                                </p:cTn>
                              </p:par>
                            </p:childTnLst>
                          </p:cTn>
                        </p:par>
                        <p:par>
                          <p:cTn id="8" fill="hold" nodeType="afterGroup">
                            <p:stCondLst>
                              <p:cond delay="1500"/>
                            </p:stCondLst>
                            <p:childTnLst>
                              <p:par>
                                <p:cTn id="9" presetID="7" presetClass="entr" presetSubtype="4" fill="hold" nodeType="afterEffect">
                                  <p:stCondLst>
                                    <p:cond delay="1000"/>
                                  </p:stCondLst>
                                  <p:childTnLst>
                                    <p:set>
                                      <p:cBhvr>
                                        <p:cTn id="10" dur="1" fill="hold">
                                          <p:stCondLst>
                                            <p:cond delay="0"/>
                                          </p:stCondLst>
                                        </p:cTn>
                                        <p:tgtEl>
                                          <p:spTgt spid="581638"/>
                                        </p:tgtEl>
                                        <p:attrNameLst>
                                          <p:attrName>style.visibility</p:attrName>
                                        </p:attrNameLst>
                                      </p:cBhvr>
                                      <p:to>
                                        <p:strVal val="visible"/>
                                      </p:to>
                                    </p:set>
                                    <p:anim calcmode="lin" valueType="num">
                                      <p:cBhvr additive="base">
                                        <p:cTn id="11" dur="5000" fill="hold"/>
                                        <p:tgtEl>
                                          <p:spTgt spid="581638"/>
                                        </p:tgtEl>
                                        <p:attrNameLst>
                                          <p:attrName>ppt_x</p:attrName>
                                        </p:attrNameLst>
                                      </p:cBhvr>
                                      <p:tavLst>
                                        <p:tav tm="0">
                                          <p:val>
                                            <p:strVal val="#ppt_x"/>
                                          </p:val>
                                        </p:tav>
                                        <p:tav tm="100000">
                                          <p:val>
                                            <p:strVal val="#ppt_x"/>
                                          </p:val>
                                        </p:tav>
                                      </p:tavLst>
                                    </p:anim>
                                    <p:anim calcmode="lin" valueType="num">
                                      <p:cBhvr additive="base">
                                        <p:cTn id="12" dur="5000" fill="hold"/>
                                        <p:tgtEl>
                                          <p:spTgt spid="581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5"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ChangeArrowheads="1"/>
          </p:cNvSpPr>
          <p:nvPr/>
        </p:nvSpPr>
        <p:spPr bwMode="auto">
          <a:xfrm>
            <a:off x="3387725" y="828675"/>
            <a:ext cx="2887663"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b="1" u="none">
                <a:solidFill>
                  <a:srgbClr val="51DC00"/>
                </a:solidFill>
                <a:latin typeface="Helvetica" charset="0"/>
              </a:rPr>
              <a:t>BUT OF THE</a:t>
            </a:r>
          </a:p>
          <a:p>
            <a:pPr algn="ctr">
              <a:defRPr/>
            </a:pPr>
            <a:r>
              <a:rPr lang="en-US" b="1" u="none">
                <a:solidFill>
                  <a:srgbClr val="FAFD00"/>
                </a:solidFill>
                <a:latin typeface="Helvetica" charset="0"/>
              </a:rPr>
              <a:t>MANY JUDGES </a:t>
            </a:r>
          </a:p>
          <a:p>
            <a:pPr algn="ctr">
              <a:defRPr/>
            </a:pPr>
            <a:r>
              <a:rPr lang="en-US" b="1" u="none">
                <a:solidFill>
                  <a:srgbClr val="FAFD00"/>
                </a:solidFill>
                <a:latin typeface="Helvetica" charset="0"/>
              </a:rPr>
              <a:t>OF</a:t>
            </a:r>
          </a:p>
          <a:p>
            <a:pPr algn="ctr">
              <a:defRPr/>
            </a:pPr>
            <a:r>
              <a:rPr lang="en-US" b="1" u="none">
                <a:solidFill>
                  <a:srgbClr val="FAFD00"/>
                </a:solidFill>
                <a:latin typeface="Helvetica" charset="0"/>
              </a:rPr>
              <a:t>ISRAELI...</a:t>
            </a:r>
          </a:p>
          <a:p>
            <a:pPr algn="ctr">
              <a:defRPr/>
            </a:pPr>
            <a:endParaRPr lang="en-US" b="1" u="none">
              <a:solidFill>
                <a:srgbClr val="51DC00"/>
              </a:solidFill>
              <a:latin typeface="Helvetica" charset="0"/>
            </a:endParaRPr>
          </a:p>
        </p:txBody>
      </p:sp>
      <p:sp>
        <p:nvSpPr>
          <p:cNvPr id="599043" name="Text Box 3"/>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defRPr/>
            </a:pPr>
            <a:r>
              <a:rPr lang="en-US" b="1" u="none">
                <a:solidFill>
                  <a:srgbClr val="51DC00"/>
                </a:solidFill>
                <a:latin typeface="Helvetica" charset="0"/>
                <a:ea typeface="+mn-ea"/>
                <a:cs typeface="+mn-cs"/>
              </a:rPr>
              <a:t>THE LAST AND GREATEST,</a:t>
            </a:r>
          </a:p>
          <a:p>
            <a:pPr algn="ctr">
              <a:defRPr/>
            </a:pPr>
            <a:r>
              <a:rPr lang="en-US" b="1" u="none">
                <a:solidFill>
                  <a:srgbClr val="51DC00"/>
                </a:solidFill>
                <a:latin typeface="Helvetica" charset="0"/>
                <a:ea typeface="+mn-ea"/>
                <a:cs typeface="+mn-cs"/>
              </a:rPr>
              <a:t>THE </a:t>
            </a:r>
            <a:r>
              <a:rPr lang="en-US" b="1" u="none">
                <a:solidFill>
                  <a:srgbClr val="FAFD00"/>
                </a:solidFill>
                <a:latin typeface="Helvetica" charset="0"/>
                <a:ea typeface="+mn-ea"/>
                <a:cs typeface="+mn-cs"/>
              </a:rPr>
              <a:t>“HINGE CHARACTER,” </a:t>
            </a:r>
            <a:r>
              <a:rPr lang="en-US" b="1" u="none">
                <a:solidFill>
                  <a:srgbClr val="51DC00"/>
                </a:solidFill>
                <a:latin typeface="Helvetica" charset="0"/>
                <a:ea typeface="+mn-ea"/>
                <a:cs typeface="+mn-cs"/>
              </a:rPr>
              <a:t>WAS...</a:t>
            </a:r>
          </a:p>
        </p:txBody>
      </p:sp>
      <p:sp>
        <p:nvSpPr>
          <p:cNvPr id="599044"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u="none">
                <a:solidFill>
                  <a:schemeClr val="tx2"/>
                </a:solidFill>
                <a:latin typeface="Times" charset="0"/>
                <a:ea typeface="+mn-ea"/>
                <a:cs typeface="+mn-cs"/>
              </a:rPr>
              <a:t>7</a:t>
            </a:r>
          </a:p>
        </p:txBody>
      </p:sp>
      <p:sp>
        <p:nvSpPr>
          <p:cNvPr id="599045"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99046"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defRPr/>
            </a:pPr>
            <a:r>
              <a:rPr lang="en-US" sz="3600" kern="10">
                <a:ln w="9525">
                  <a:round/>
                  <a:headEnd/>
                  <a:tailEnd/>
                </a:ln>
                <a:gradFill rotWithShape="0">
                  <a:gsLst>
                    <a:gs pos="0">
                      <a:srgbClr val="FFE701"/>
                    </a:gs>
                    <a:gs pos="100000">
                      <a:srgbClr val="FE3E02"/>
                    </a:gs>
                  </a:gsLst>
                  <a:lin ang="5400000" scaled="1"/>
                </a:gradFill>
                <a:latin typeface="Impact"/>
                <a:ea typeface="Impact"/>
                <a:cs typeface="Impact"/>
              </a:rPr>
              <a:t>SAMUEL</a:t>
            </a:r>
          </a:p>
        </p:txBody>
      </p:sp>
      <p:sp>
        <p:nvSpPr>
          <p:cNvPr id="14342"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48"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1 Sam. 7:15</a:t>
            </a:r>
          </a:p>
        </p:txBody>
      </p:sp>
      <p:grpSp>
        <p:nvGrpSpPr>
          <p:cNvPr id="14344" name="Group 9"/>
          <p:cNvGrpSpPr>
            <a:grpSpLocks/>
          </p:cNvGrpSpPr>
          <p:nvPr/>
        </p:nvGrpSpPr>
        <p:grpSpPr bwMode="auto">
          <a:xfrm>
            <a:off x="7983538" y="3429000"/>
            <a:ext cx="974725" cy="633413"/>
            <a:chOff x="5029" y="2160"/>
            <a:chExt cx="614" cy="399"/>
          </a:xfrm>
        </p:grpSpPr>
        <p:sp>
          <p:nvSpPr>
            <p:cNvPr id="14378"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79"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80" name="Rectangle 12"/>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350</a:t>
              </a:r>
            </a:p>
          </p:txBody>
        </p:sp>
        <p:sp>
          <p:nvSpPr>
            <p:cNvPr id="14381"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82"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383"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384"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385"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6"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7" name="Rectangle 19"/>
            <p:cNvSpPr>
              <a:spLocks noChangeArrowheads="1"/>
            </p:cNvSpPr>
            <p:nvPr/>
          </p:nvSpPr>
          <p:spPr bwMode="auto">
            <a:xfrm>
              <a:off x="5136" y="2278"/>
              <a:ext cx="39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Judges</a:t>
              </a:r>
            </a:p>
          </p:txBody>
        </p:sp>
        <p:sp>
          <p:nvSpPr>
            <p:cNvPr id="14388" name="Rectangle 20"/>
            <p:cNvSpPr>
              <a:spLocks noChangeArrowheads="1"/>
            </p:cNvSpPr>
            <p:nvPr/>
          </p:nvSpPr>
          <p:spPr bwMode="auto">
            <a:xfrm>
              <a:off x="5029" y="2160"/>
              <a:ext cx="4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VURUGU</a:t>
              </a:r>
            </a:p>
          </p:txBody>
        </p:sp>
      </p:grpSp>
      <p:sp>
        <p:nvSpPr>
          <p:cNvPr id="14345" name="Text Box 21"/>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99063" name="Rectangle 23" hidden="1"/>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sz="2800">
                <a:effectLst>
                  <a:outerShdw blurRad="38100" dist="38100" dir="2700000" algn="tl">
                    <a:srgbClr val="DDDDDD"/>
                  </a:outerShdw>
                </a:effectLst>
                <a:latin typeface="Times" charset="0"/>
                <a:ea typeface="ＭＳ Ｐゴシック" charset="0"/>
                <a:cs typeface="ＭＳ Ｐゴシック" charset="0"/>
              </a:rPr>
              <a:t>East Jerusalem and Mt of Olives aerial from s</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599064" name="Picture 24" descr="E:\0Adds 2002\04 Judah\010703 Beersheba flight\Jerusalem\sr\East Jerusalem and Mt of Olives aerial from s.jpg"/>
          <p:cNvPicPr preferRelativeResize="0">
            <a:picLocks noChangeAspect="1" noChangeArrowheads="1"/>
          </p:cNvPicPr>
          <p:nvPr>
            <p:custDataLst>
              <p:tags r:id="rId1"/>
            </p:custDataLst>
          </p:nvPr>
        </p:nvPicPr>
        <p:blipFill>
          <a:blip r:embed="rId3"/>
          <a:srcRect/>
          <a:stretch>
            <a:fillRect/>
          </a:stretch>
        </p:blipFill>
        <p:spPr bwMode="auto">
          <a:xfrm>
            <a:off x="0" y="0"/>
            <a:ext cx="9144000"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348" name="Rectangle 25"/>
          <p:cNvSpPr>
            <a:spLocks noChangeArrowheads="1"/>
          </p:cNvSpPr>
          <p:nvPr/>
        </p:nvSpPr>
        <p:spPr bwMode="auto">
          <a:xfrm>
            <a:off x="249238" y="4016375"/>
            <a:ext cx="1236662" cy="592138"/>
          </a:xfrm>
          <a:prstGeom prst="rect">
            <a:avLst/>
          </a:prstGeom>
          <a:solidFill>
            <a:schemeClr val="bg2">
              <a:alpha val="50195"/>
            </a:schemeClr>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p>
            <a:endParaRPr lang="en-US"/>
          </a:p>
        </p:txBody>
      </p:sp>
      <p:sp>
        <p:nvSpPr>
          <p:cNvPr id="14349" name="Rectangle 26"/>
          <p:cNvSpPr>
            <a:spLocks noChangeArrowheads="1"/>
          </p:cNvSpPr>
          <p:nvPr/>
        </p:nvSpPr>
        <p:spPr bwMode="auto">
          <a:xfrm>
            <a:off x="3830638" y="3876675"/>
            <a:ext cx="1490662" cy="3825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50" name="Line 28"/>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69" name="Text Box 29"/>
          <p:cNvSpPr txBox="1">
            <a:spLocks noChangeArrowheads="1"/>
          </p:cNvSpPr>
          <p:nvPr/>
        </p:nvSpPr>
        <p:spPr bwMode="auto">
          <a:xfrm>
            <a:off x="1817688" y="212725"/>
            <a:ext cx="5265737" cy="519113"/>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eaLnBrk="1" hangingPunct="1">
              <a:defRPr/>
            </a:pPr>
            <a:r>
              <a:rPr lang="en-US" b="1" u="none">
                <a:solidFill>
                  <a:schemeClr val="bg2"/>
                </a:solidFill>
                <a:latin typeface="Arial" charset="0"/>
                <a:ea typeface="+mn-ea"/>
                <a:cs typeface="+mn-cs"/>
              </a:rPr>
              <a:t>Nebi Samwil (karibu na Rama)</a:t>
            </a:r>
          </a:p>
        </p:txBody>
      </p:sp>
      <p:sp>
        <p:nvSpPr>
          <p:cNvPr id="599070" name="Text Box 30"/>
          <p:cNvSpPr txBox="1">
            <a:spLocks noChangeArrowheads="1"/>
          </p:cNvSpPr>
          <p:nvPr/>
        </p:nvSpPr>
        <p:spPr bwMode="auto">
          <a:xfrm>
            <a:off x="4038600" y="3852863"/>
            <a:ext cx="1085850" cy="366712"/>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en-US" sz="1800" b="1" u="none">
                <a:solidFill>
                  <a:schemeClr val="tx1"/>
                </a:solidFill>
                <a:latin typeface="Arial" charset="0"/>
                <a:ea typeface="+mn-ea"/>
                <a:cs typeface="+mn-cs"/>
              </a:rPr>
              <a:t>Bethany</a:t>
            </a:r>
          </a:p>
        </p:txBody>
      </p:sp>
      <p:sp>
        <p:nvSpPr>
          <p:cNvPr id="14353" name="Line 31"/>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72" name="Text Box 32"/>
          <p:cNvSpPr txBox="1">
            <a:spLocks noChangeArrowheads="1"/>
          </p:cNvSpPr>
          <p:nvPr/>
        </p:nvSpPr>
        <p:spPr bwMode="auto">
          <a:xfrm>
            <a:off x="0" y="2651125"/>
            <a:ext cx="1316038" cy="64135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37931725" indent="-37474525">
              <a:defRPr sz="2800" u="sng">
                <a:solidFill>
                  <a:srgbClr val="00DFCA"/>
                </a:solidFill>
                <a:latin typeface="Comic Sans MS" charset="0"/>
                <a:ea typeface="ＭＳ Ｐゴシック" charset="0"/>
              </a:defRPr>
            </a:lvl2pPr>
            <a:lvl3pPr>
              <a:defRPr sz="2800" u="sng">
                <a:solidFill>
                  <a:srgbClr val="00DFCA"/>
                </a:solidFill>
                <a:latin typeface="Comic Sans MS" charset="0"/>
                <a:ea typeface="ＭＳ Ｐゴシック" charset="0"/>
              </a:defRPr>
            </a:lvl3pPr>
            <a:lvl4pPr>
              <a:defRPr sz="2800" u="sng">
                <a:solidFill>
                  <a:srgbClr val="00DFCA"/>
                </a:solidFill>
                <a:latin typeface="Comic Sans MS" charset="0"/>
                <a:ea typeface="ＭＳ Ｐゴシック" charset="0"/>
              </a:defRPr>
            </a:lvl4pPr>
            <a:lvl5pPr>
              <a:defRPr sz="2800" u="sng">
                <a:solidFill>
                  <a:srgbClr val="00DFCA"/>
                </a:solidFill>
                <a:latin typeface="Comic Sans MS" charset="0"/>
                <a:ea typeface="ＭＳ Ｐゴシック" charset="0"/>
              </a:defRPr>
            </a:lvl5pPr>
            <a:lvl6pPr marL="457200" eaLnBrk="0" fontAlgn="base" hangingPunct="0">
              <a:spcBef>
                <a:spcPct val="0"/>
              </a:spcBef>
              <a:spcAft>
                <a:spcPct val="0"/>
              </a:spcAft>
              <a:defRPr sz="2800" u="sng">
                <a:solidFill>
                  <a:srgbClr val="00DFCA"/>
                </a:solidFill>
                <a:latin typeface="Comic Sans MS" charset="0"/>
                <a:ea typeface="ＭＳ Ｐゴシック" charset="0"/>
              </a:defRPr>
            </a:lvl6pPr>
            <a:lvl7pPr marL="914400" eaLnBrk="0" fontAlgn="base" hangingPunct="0">
              <a:spcBef>
                <a:spcPct val="0"/>
              </a:spcBef>
              <a:spcAft>
                <a:spcPct val="0"/>
              </a:spcAft>
              <a:defRPr sz="2800" u="sng">
                <a:solidFill>
                  <a:srgbClr val="00DFCA"/>
                </a:solidFill>
                <a:latin typeface="Comic Sans MS" charset="0"/>
                <a:ea typeface="ＭＳ Ｐゴシック" charset="0"/>
              </a:defRPr>
            </a:lvl7pPr>
            <a:lvl8pPr marL="1371600" eaLnBrk="0" fontAlgn="base" hangingPunct="0">
              <a:spcBef>
                <a:spcPct val="0"/>
              </a:spcBef>
              <a:spcAft>
                <a:spcPct val="0"/>
              </a:spcAft>
              <a:defRPr sz="2800" u="sng">
                <a:solidFill>
                  <a:srgbClr val="00DFCA"/>
                </a:solidFill>
                <a:latin typeface="Comic Sans MS" charset="0"/>
                <a:ea typeface="ＭＳ Ｐゴシック" charset="0"/>
              </a:defRPr>
            </a:lvl8pPr>
            <a:lvl9pPr marL="1828800" eaLnBrk="0" fontAlgn="base" hangingPunct="0">
              <a:spcBef>
                <a:spcPct val="0"/>
              </a:spcBef>
              <a:spcAft>
                <a:spcPct val="0"/>
              </a:spcAft>
              <a:defRPr sz="2800" u="sng">
                <a:solidFill>
                  <a:srgbClr val="00DFCA"/>
                </a:solidFill>
                <a:latin typeface="Comic Sans MS" charset="0"/>
                <a:ea typeface="ＭＳ Ｐゴシック" charset="0"/>
              </a:defRPr>
            </a:lvl9pPr>
          </a:lstStyle>
          <a:p>
            <a:pPr eaLnBrk="1" hangingPunct="1">
              <a:defRPr/>
            </a:pPr>
            <a:r>
              <a:rPr lang="en-US" sz="1800" b="1" u="none" smtClean="0">
                <a:solidFill>
                  <a:schemeClr val="tx1"/>
                </a:solidFill>
                <a:latin typeface="Arial" charset="0"/>
              </a:rPr>
              <a:t>HEKALU LA MLIMA</a:t>
            </a:r>
            <a:endParaRPr lang="en-US" sz="1800" u="none" smtClean="0">
              <a:solidFill>
                <a:srgbClr val="FFEA18"/>
              </a:solidFill>
              <a:latin typeface="Arial" charset="0"/>
            </a:endParaRPr>
          </a:p>
        </p:txBody>
      </p:sp>
      <p:sp>
        <p:nvSpPr>
          <p:cNvPr id="14355" name="Rectangle 33"/>
          <p:cNvSpPr>
            <a:spLocks noChangeArrowheads="1"/>
          </p:cNvSpPr>
          <p:nvPr/>
        </p:nvSpPr>
        <p:spPr bwMode="auto">
          <a:xfrm>
            <a:off x="2160588" y="3627438"/>
            <a:ext cx="1490662" cy="38258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74" name="Text Box 34"/>
          <p:cNvSpPr txBox="1">
            <a:spLocks noChangeArrowheads="1"/>
          </p:cNvSpPr>
          <p:nvPr/>
        </p:nvSpPr>
        <p:spPr bwMode="auto">
          <a:xfrm>
            <a:off x="2155825" y="3622675"/>
            <a:ext cx="1860550" cy="366713"/>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en-US" sz="1800" b="1" u="none">
                <a:solidFill>
                  <a:schemeClr val="tx1"/>
                </a:solidFill>
                <a:latin typeface="Arial" charset="0"/>
                <a:ea typeface="+mn-ea"/>
                <a:cs typeface="+mn-cs"/>
              </a:rPr>
              <a:t>Ml wa mizeituni</a:t>
            </a:r>
          </a:p>
        </p:txBody>
      </p:sp>
      <p:sp>
        <p:nvSpPr>
          <p:cNvPr id="599075" name="Text Box 35"/>
          <p:cNvSpPr txBox="1">
            <a:spLocks noChangeArrowheads="1"/>
          </p:cNvSpPr>
          <p:nvPr/>
        </p:nvSpPr>
        <p:spPr bwMode="auto">
          <a:xfrm>
            <a:off x="254000" y="3965575"/>
            <a:ext cx="1303338" cy="64135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37931725" indent="-37474525">
              <a:defRPr sz="2800" u="sng">
                <a:solidFill>
                  <a:srgbClr val="00DFCA"/>
                </a:solidFill>
                <a:latin typeface="Comic Sans MS" charset="0"/>
                <a:ea typeface="ＭＳ Ｐゴシック" charset="0"/>
              </a:defRPr>
            </a:lvl2pPr>
            <a:lvl3pPr>
              <a:defRPr sz="2800" u="sng">
                <a:solidFill>
                  <a:srgbClr val="00DFCA"/>
                </a:solidFill>
                <a:latin typeface="Comic Sans MS" charset="0"/>
                <a:ea typeface="ＭＳ Ｐゴシック" charset="0"/>
              </a:defRPr>
            </a:lvl3pPr>
            <a:lvl4pPr>
              <a:defRPr sz="2800" u="sng">
                <a:solidFill>
                  <a:srgbClr val="00DFCA"/>
                </a:solidFill>
                <a:latin typeface="Comic Sans MS" charset="0"/>
                <a:ea typeface="ＭＳ Ｐゴシック" charset="0"/>
              </a:defRPr>
            </a:lvl4pPr>
            <a:lvl5pPr>
              <a:defRPr sz="2800" u="sng">
                <a:solidFill>
                  <a:srgbClr val="00DFCA"/>
                </a:solidFill>
                <a:latin typeface="Comic Sans MS" charset="0"/>
                <a:ea typeface="ＭＳ Ｐゴシック" charset="0"/>
              </a:defRPr>
            </a:lvl5pPr>
            <a:lvl6pPr marL="457200" eaLnBrk="0" fontAlgn="base" hangingPunct="0">
              <a:spcBef>
                <a:spcPct val="0"/>
              </a:spcBef>
              <a:spcAft>
                <a:spcPct val="0"/>
              </a:spcAft>
              <a:defRPr sz="2800" u="sng">
                <a:solidFill>
                  <a:srgbClr val="00DFCA"/>
                </a:solidFill>
                <a:latin typeface="Comic Sans MS" charset="0"/>
                <a:ea typeface="ＭＳ Ｐゴシック" charset="0"/>
              </a:defRPr>
            </a:lvl6pPr>
            <a:lvl7pPr marL="914400" eaLnBrk="0" fontAlgn="base" hangingPunct="0">
              <a:spcBef>
                <a:spcPct val="0"/>
              </a:spcBef>
              <a:spcAft>
                <a:spcPct val="0"/>
              </a:spcAft>
              <a:defRPr sz="2800" u="sng">
                <a:solidFill>
                  <a:srgbClr val="00DFCA"/>
                </a:solidFill>
                <a:latin typeface="Comic Sans MS" charset="0"/>
                <a:ea typeface="ＭＳ Ｐゴシック" charset="0"/>
              </a:defRPr>
            </a:lvl7pPr>
            <a:lvl8pPr marL="1371600" eaLnBrk="0" fontAlgn="base" hangingPunct="0">
              <a:spcBef>
                <a:spcPct val="0"/>
              </a:spcBef>
              <a:spcAft>
                <a:spcPct val="0"/>
              </a:spcAft>
              <a:defRPr sz="2800" u="sng">
                <a:solidFill>
                  <a:srgbClr val="00DFCA"/>
                </a:solidFill>
                <a:latin typeface="Comic Sans MS" charset="0"/>
                <a:ea typeface="ＭＳ Ｐゴシック" charset="0"/>
              </a:defRPr>
            </a:lvl8pPr>
            <a:lvl9pPr marL="1828800" eaLnBrk="0" fontAlgn="base" hangingPunct="0">
              <a:spcBef>
                <a:spcPct val="0"/>
              </a:spcBef>
              <a:spcAft>
                <a:spcPct val="0"/>
              </a:spcAft>
              <a:defRPr sz="2800" u="sng">
                <a:solidFill>
                  <a:srgbClr val="00DFCA"/>
                </a:solidFill>
                <a:latin typeface="Comic Sans MS" charset="0"/>
                <a:ea typeface="ＭＳ Ｐゴシック" charset="0"/>
              </a:defRPr>
            </a:lvl9pPr>
          </a:lstStyle>
          <a:p>
            <a:pPr eaLnBrk="1" hangingPunct="1">
              <a:defRPr/>
            </a:pPr>
            <a:r>
              <a:rPr lang="en-US" sz="1800" b="1" u="none" smtClean="0">
                <a:solidFill>
                  <a:schemeClr val="tx1"/>
                </a:solidFill>
                <a:latin typeface="Arial" charset="0"/>
              </a:rPr>
              <a:t>Dome of the Rock</a:t>
            </a:r>
            <a:endParaRPr lang="en-US" sz="1800" u="none" smtClean="0">
              <a:solidFill>
                <a:srgbClr val="FFEA18"/>
              </a:solidFill>
              <a:latin typeface="Arial" charset="0"/>
            </a:endParaRPr>
          </a:p>
        </p:txBody>
      </p:sp>
      <p:sp>
        <p:nvSpPr>
          <p:cNvPr id="14358" name="Line 36"/>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59" name="Text Box 42"/>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31-32</a:t>
            </a:r>
          </a:p>
        </p:txBody>
      </p:sp>
      <p:sp>
        <p:nvSpPr>
          <p:cNvPr id="14360" name="Text Box 4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900" b="1" u="none">
                <a:solidFill>
                  <a:srgbClr val="FFFFFF"/>
                </a:solidFill>
                <a:latin typeface="Arial" charset="0"/>
              </a:rPr>
              <a:t>©2003 TBBMI</a:t>
            </a:r>
          </a:p>
        </p:txBody>
      </p:sp>
      <p:sp>
        <p:nvSpPr>
          <p:cNvPr id="599084" name="Rectangle 44"/>
          <p:cNvSpPr>
            <a:spLocks noChangeArrowheads="1"/>
          </p:cNvSpPr>
          <p:nvPr/>
        </p:nvSpPr>
        <p:spPr bwMode="auto">
          <a:xfrm>
            <a:off x="7553325" y="6543675"/>
            <a:ext cx="736600"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7.2.03d.</a:t>
            </a:r>
          </a:p>
        </p:txBody>
      </p:sp>
      <p:sp>
        <p:nvSpPr>
          <p:cNvPr id="14362" name="Text Box 45"/>
          <p:cNvSpPr txBox="1">
            <a:spLocks noChangeArrowheads="1"/>
          </p:cNvSpPr>
          <p:nvPr/>
        </p:nvSpPr>
        <p:spPr bwMode="auto">
          <a:xfrm>
            <a:off x="8369300" y="6384925"/>
            <a:ext cx="774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endParaRPr lang="en-GB" sz="2000" b="1" u="none">
              <a:solidFill>
                <a:schemeClr val="tx1"/>
              </a:solidFill>
            </a:endParaRPr>
          </a:p>
        </p:txBody>
      </p:sp>
      <p:sp>
        <p:nvSpPr>
          <p:cNvPr id="599089" name="Rectangle 49"/>
          <p:cNvSpPr>
            <a:spLocks noChangeArrowheads="1"/>
          </p:cNvSpPr>
          <p:nvPr/>
        </p:nvSpPr>
        <p:spPr bwMode="auto">
          <a:xfrm>
            <a:off x="80883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11</a:t>
            </a:r>
          </a:p>
        </p:txBody>
      </p:sp>
      <p:sp>
        <p:nvSpPr>
          <p:cNvPr id="14364" name="Rectangle 51"/>
          <p:cNvSpPr>
            <a:spLocks noChangeArrowheads="1"/>
          </p:cNvSpPr>
          <p:nvPr/>
        </p:nvSpPr>
        <p:spPr bwMode="auto">
          <a:xfrm>
            <a:off x="7378700" y="3876675"/>
            <a:ext cx="1490663" cy="6350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92" name="Text Box 52"/>
          <p:cNvSpPr txBox="1">
            <a:spLocks noChangeArrowheads="1"/>
          </p:cNvSpPr>
          <p:nvPr/>
        </p:nvSpPr>
        <p:spPr bwMode="auto">
          <a:xfrm>
            <a:off x="7472363" y="3852863"/>
            <a:ext cx="1303337" cy="915987"/>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eaLnBrk="1" hangingPunct="1">
              <a:defRPr/>
            </a:pPr>
            <a:r>
              <a:rPr lang="en-US" sz="1800" b="1" u="none">
                <a:solidFill>
                  <a:schemeClr val="tx1"/>
                </a:solidFill>
                <a:latin typeface="Arial" charset="0"/>
                <a:ea typeface="+mn-ea"/>
                <a:cs typeface="+mn-cs"/>
              </a:rPr>
              <a:t>Njia ya kuelekea Yeriko</a:t>
            </a:r>
          </a:p>
        </p:txBody>
      </p:sp>
      <p:sp>
        <p:nvSpPr>
          <p:cNvPr id="599094" name="Oval 54"/>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5" name="Oval 55"/>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6" name="Oval 56"/>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7" name="Oval 57"/>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8" name="Oval 58"/>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9" name="Oval 59"/>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100" name="Oval 60"/>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14373" name="Oval 61"/>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p:spPr>
        <p:txBody>
          <a:bodyPr wrap="none" anchor="ctr"/>
          <a:lstStyle/>
          <a:p>
            <a:endParaRPr lang="en-US"/>
          </a:p>
        </p:txBody>
      </p:sp>
      <p:sp>
        <p:nvSpPr>
          <p:cNvPr id="599067" name="Line 27"/>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8"/>
              </a:schemeClr>
            </a:outerShdw>
          </a:effectLst>
        </p:spPr>
        <p:txBody>
          <a:bodyPr/>
          <a:lstStyle/>
          <a:p>
            <a:pPr>
              <a:defRPr/>
            </a:pPr>
            <a:endParaRPr lang="en-US">
              <a:ea typeface="+mn-ea"/>
              <a:cs typeface="+mn-cs"/>
            </a:endParaRPr>
          </a:p>
        </p:txBody>
      </p:sp>
      <p:sp>
        <p:nvSpPr>
          <p:cNvPr id="14375" name="Rectangle 63"/>
          <p:cNvSpPr>
            <a:spLocks noChangeArrowheads="1"/>
          </p:cNvSpPr>
          <p:nvPr/>
        </p:nvSpPr>
        <p:spPr bwMode="auto">
          <a:xfrm>
            <a:off x="2324100" y="1547813"/>
            <a:ext cx="5824538" cy="152558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87" name="Text Box 47"/>
          <p:cNvSpPr txBox="1">
            <a:spLocks noChangeArrowheads="1"/>
          </p:cNvSpPr>
          <p:nvPr/>
        </p:nvSpPr>
        <p:spPr bwMode="auto">
          <a:xfrm>
            <a:off x="2403475" y="1414463"/>
            <a:ext cx="6065838" cy="18002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u="none">
                <a:solidFill>
                  <a:srgbClr val="FFEA18"/>
                </a:solidFill>
                <a:ea typeface="+mn-ea"/>
                <a:cs typeface="+mn-cs"/>
              </a:rPr>
              <a:t>Samueli: Nabii na mwamuzi; mahali pa kuishi kwake na kuzaliwa kwake kazkazini mwa Yerusalemu</a:t>
            </a:r>
          </a:p>
        </p:txBody>
      </p:sp>
      <p:sp>
        <p:nvSpPr>
          <p:cNvPr id="14377" name="Text Box 64"/>
          <p:cNvSpPr txBox="1">
            <a:spLocks noChangeArrowheads="1"/>
          </p:cNvSpPr>
          <p:nvPr/>
        </p:nvSpPr>
        <p:spPr bwMode="auto">
          <a:xfrm>
            <a:off x="8559800" y="6384925"/>
            <a:ext cx="344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2000" b="1" u="none">
                <a:solidFill>
                  <a:schemeClr val="tx1"/>
                </a:solidFill>
              </a:rPr>
              <a:t>1</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99094"/>
                                        </p:tgtEl>
                                        <p:attrNameLst>
                                          <p:attrName>style.visibility</p:attrName>
                                        </p:attrNameLst>
                                      </p:cBhvr>
                                      <p:to>
                                        <p:strVal val="visible"/>
                                      </p:to>
                                    </p:set>
                                    <p:anim calcmode="lin" valueType="num">
                                      <p:cBhvr>
                                        <p:cTn id="7" dur="500" fill="hold"/>
                                        <p:tgtEl>
                                          <p:spTgt spid="599094"/>
                                        </p:tgtEl>
                                        <p:attrNameLst>
                                          <p:attrName>ppt_w</p:attrName>
                                        </p:attrNameLst>
                                      </p:cBhvr>
                                      <p:tavLst>
                                        <p:tav tm="0">
                                          <p:val>
                                            <p:fltVal val="0"/>
                                          </p:val>
                                        </p:tav>
                                        <p:tav tm="100000">
                                          <p:val>
                                            <p:strVal val="#ppt_w"/>
                                          </p:val>
                                        </p:tav>
                                      </p:tavLst>
                                    </p:anim>
                                    <p:anim calcmode="lin" valueType="num">
                                      <p:cBhvr>
                                        <p:cTn id="8" dur="500" fill="hold"/>
                                        <p:tgtEl>
                                          <p:spTgt spid="599094"/>
                                        </p:tgtEl>
                                        <p:attrNameLst>
                                          <p:attrName>ppt_h</p:attrName>
                                        </p:attrNameLst>
                                      </p:cBhvr>
                                      <p:tavLst>
                                        <p:tav tm="0">
                                          <p:val>
                                            <p:fltVal val="0"/>
                                          </p:val>
                                        </p:tav>
                                        <p:tav tm="100000">
                                          <p:val>
                                            <p:strVal val="#ppt_h"/>
                                          </p:val>
                                        </p:tav>
                                      </p:tavLst>
                                    </p:anim>
                                    <p:anim calcmode="lin" valueType="num">
                                      <p:cBhvr>
                                        <p:cTn id="9" dur="500" fill="hold"/>
                                        <p:tgtEl>
                                          <p:spTgt spid="599094"/>
                                        </p:tgtEl>
                                        <p:attrNameLst>
                                          <p:attrName>ppt_x</p:attrName>
                                        </p:attrNameLst>
                                      </p:cBhvr>
                                      <p:tavLst>
                                        <p:tav tm="0">
                                          <p:val>
                                            <p:fltVal val="0.5"/>
                                          </p:val>
                                        </p:tav>
                                        <p:tav tm="100000">
                                          <p:val>
                                            <p:strVal val="#ppt_x"/>
                                          </p:val>
                                        </p:tav>
                                      </p:tavLst>
                                    </p:anim>
                                    <p:anim calcmode="lin" valueType="num">
                                      <p:cBhvr>
                                        <p:cTn id="10" dur="500" fill="hold"/>
                                        <p:tgtEl>
                                          <p:spTgt spid="5990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599097"/>
                                        </p:tgtEl>
                                        <p:attrNameLst>
                                          <p:attrName>style.visibility</p:attrName>
                                        </p:attrNameLst>
                                      </p:cBhvr>
                                      <p:to>
                                        <p:strVal val="visible"/>
                                      </p:to>
                                    </p:set>
                                    <p:anim calcmode="lin" valueType="num">
                                      <p:cBhvr>
                                        <p:cTn id="14" dur="500" fill="hold"/>
                                        <p:tgtEl>
                                          <p:spTgt spid="599097"/>
                                        </p:tgtEl>
                                        <p:attrNameLst>
                                          <p:attrName>ppt_w</p:attrName>
                                        </p:attrNameLst>
                                      </p:cBhvr>
                                      <p:tavLst>
                                        <p:tav tm="0">
                                          <p:val>
                                            <p:strVal val="(6*min(max(#ppt_w*#ppt_h,.3),1)-7.4)/-.7*#ppt_w"/>
                                          </p:val>
                                        </p:tav>
                                        <p:tav tm="100000">
                                          <p:val>
                                            <p:strVal val="#ppt_w"/>
                                          </p:val>
                                        </p:tav>
                                      </p:tavLst>
                                    </p:anim>
                                    <p:anim calcmode="lin" valueType="num">
                                      <p:cBhvr>
                                        <p:cTn id="15" dur="500" fill="hold"/>
                                        <p:tgtEl>
                                          <p:spTgt spid="599097"/>
                                        </p:tgtEl>
                                        <p:attrNameLst>
                                          <p:attrName>ppt_h</p:attrName>
                                        </p:attrNameLst>
                                      </p:cBhvr>
                                      <p:tavLst>
                                        <p:tav tm="0">
                                          <p:val>
                                            <p:strVal val="(6*min(max(#ppt_w*#ppt_h,.3),1)-7.4)/-.7*#ppt_h"/>
                                          </p:val>
                                        </p:tav>
                                        <p:tav tm="100000">
                                          <p:val>
                                            <p:strVal val="#ppt_h"/>
                                          </p:val>
                                        </p:tav>
                                      </p:tavLst>
                                    </p:anim>
                                    <p:anim calcmode="lin" valueType="num">
                                      <p:cBhvr>
                                        <p:cTn id="16" dur="500" fill="hold"/>
                                        <p:tgtEl>
                                          <p:spTgt spid="599097"/>
                                        </p:tgtEl>
                                        <p:attrNameLst>
                                          <p:attrName>ppt_x</p:attrName>
                                        </p:attrNameLst>
                                      </p:cBhvr>
                                      <p:tavLst>
                                        <p:tav tm="0">
                                          <p:val>
                                            <p:fltVal val="0.5"/>
                                          </p:val>
                                        </p:tav>
                                        <p:tav tm="100000">
                                          <p:val>
                                            <p:strVal val="#ppt_x"/>
                                          </p:val>
                                        </p:tav>
                                      </p:tavLst>
                                    </p:anim>
                                    <p:anim calcmode="lin" valueType="num">
                                      <p:cBhvr>
                                        <p:cTn id="17" dur="500" fill="hold"/>
                                        <p:tgtEl>
                                          <p:spTgt spid="599097"/>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99096"/>
                                        </p:tgtEl>
                                        <p:attrNameLst>
                                          <p:attrName>style.visibility</p:attrName>
                                        </p:attrNameLst>
                                      </p:cBhvr>
                                      <p:to>
                                        <p:strVal val="visible"/>
                                      </p:to>
                                    </p:set>
                                    <p:anim calcmode="lin" valueType="num">
                                      <p:cBhvr>
                                        <p:cTn id="21" dur="500" fill="hold"/>
                                        <p:tgtEl>
                                          <p:spTgt spid="599096"/>
                                        </p:tgtEl>
                                        <p:attrNameLst>
                                          <p:attrName>ppt_w</p:attrName>
                                        </p:attrNameLst>
                                      </p:cBhvr>
                                      <p:tavLst>
                                        <p:tav tm="0">
                                          <p:val>
                                            <p:fltVal val="0"/>
                                          </p:val>
                                        </p:tav>
                                        <p:tav tm="100000">
                                          <p:val>
                                            <p:strVal val="#ppt_w"/>
                                          </p:val>
                                        </p:tav>
                                      </p:tavLst>
                                    </p:anim>
                                    <p:anim calcmode="lin" valueType="num">
                                      <p:cBhvr>
                                        <p:cTn id="22" dur="500" fill="hold"/>
                                        <p:tgtEl>
                                          <p:spTgt spid="599096"/>
                                        </p:tgtEl>
                                        <p:attrNameLst>
                                          <p:attrName>ppt_h</p:attrName>
                                        </p:attrNameLst>
                                      </p:cBhvr>
                                      <p:tavLst>
                                        <p:tav tm="0">
                                          <p:val>
                                            <p:fltVal val="0"/>
                                          </p:val>
                                        </p:tav>
                                        <p:tav tm="100000">
                                          <p:val>
                                            <p:strVal val="#ppt_h"/>
                                          </p:val>
                                        </p:tav>
                                      </p:tavLst>
                                    </p:anim>
                                    <p:anim calcmode="lin" valueType="num">
                                      <p:cBhvr>
                                        <p:cTn id="23" dur="500" fill="hold"/>
                                        <p:tgtEl>
                                          <p:spTgt spid="599096"/>
                                        </p:tgtEl>
                                        <p:attrNameLst>
                                          <p:attrName>ppt_x</p:attrName>
                                        </p:attrNameLst>
                                      </p:cBhvr>
                                      <p:tavLst>
                                        <p:tav tm="0">
                                          <p:val>
                                            <p:fltVal val="0.5"/>
                                          </p:val>
                                        </p:tav>
                                        <p:tav tm="100000">
                                          <p:val>
                                            <p:strVal val="#ppt_x"/>
                                          </p:val>
                                        </p:tav>
                                      </p:tavLst>
                                    </p:anim>
                                    <p:anim calcmode="lin" valueType="num">
                                      <p:cBhvr>
                                        <p:cTn id="24" dur="500" fill="hold"/>
                                        <p:tgtEl>
                                          <p:spTgt spid="59909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599098"/>
                                        </p:tgtEl>
                                        <p:attrNameLst>
                                          <p:attrName>style.visibility</p:attrName>
                                        </p:attrNameLst>
                                      </p:cBhvr>
                                      <p:to>
                                        <p:strVal val="visible"/>
                                      </p:to>
                                    </p:set>
                                    <p:anim calcmode="lin" valueType="num">
                                      <p:cBhvr>
                                        <p:cTn id="28" dur="500" fill="hold"/>
                                        <p:tgtEl>
                                          <p:spTgt spid="599098"/>
                                        </p:tgtEl>
                                        <p:attrNameLst>
                                          <p:attrName>ppt_w</p:attrName>
                                        </p:attrNameLst>
                                      </p:cBhvr>
                                      <p:tavLst>
                                        <p:tav tm="0">
                                          <p:val>
                                            <p:strVal val="2/3*#ppt_w"/>
                                          </p:val>
                                        </p:tav>
                                        <p:tav tm="100000">
                                          <p:val>
                                            <p:strVal val="#ppt_w"/>
                                          </p:val>
                                        </p:tav>
                                      </p:tavLst>
                                    </p:anim>
                                    <p:anim calcmode="lin" valueType="num">
                                      <p:cBhvr>
                                        <p:cTn id="29" dur="500" fill="hold"/>
                                        <p:tgtEl>
                                          <p:spTgt spid="599098"/>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599095"/>
                                        </p:tgtEl>
                                        <p:attrNameLst>
                                          <p:attrName>style.visibility</p:attrName>
                                        </p:attrNameLst>
                                      </p:cBhvr>
                                      <p:to>
                                        <p:strVal val="visible"/>
                                      </p:to>
                                    </p:set>
                                    <p:anim calcmode="lin" valueType="num">
                                      <p:cBhvr>
                                        <p:cTn id="33" dur="500" fill="hold"/>
                                        <p:tgtEl>
                                          <p:spTgt spid="599095"/>
                                        </p:tgtEl>
                                        <p:attrNameLst>
                                          <p:attrName>ppt_w</p:attrName>
                                        </p:attrNameLst>
                                      </p:cBhvr>
                                      <p:tavLst>
                                        <p:tav tm="0">
                                          <p:val>
                                            <p:strVal val="(6*min(max(#ppt_w*#ppt_h,.3),1)-7.4)/-.7*#ppt_w"/>
                                          </p:val>
                                        </p:tav>
                                        <p:tav tm="100000">
                                          <p:val>
                                            <p:strVal val="#ppt_w"/>
                                          </p:val>
                                        </p:tav>
                                      </p:tavLst>
                                    </p:anim>
                                    <p:anim calcmode="lin" valueType="num">
                                      <p:cBhvr>
                                        <p:cTn id="34" dur="500" fill="hold"/>
                                        <p:tgtEl>
                                          <p:spTgt spid="599095"/>
                                        </p:tgtEl>
                                        <p:attrNameLst>
                                          <p:attrName>ppt_h</p:attrName>
                                        </p:attrNameLst>
                                      </p:cBhvr>
                                      <p:tavLst>
                                        <p:tav tm="0">
                                          <p:val>
                                            <p:strVal val="(6*min(max(#ppt_w*#ppt_h,.3),1)-7.4)/-.7*#ppt_h"/>
                                          </p:val>
                                        </p:tav>
                                        <p:tav tm="100000">
                                          <p:val>
                                            <p:strVal val="#ppt_h"/>
                                          </p:val>
                                        </p:tav>
                                      </p:tavLst>
                                    </p:anim>
                                    <p:anim calcmode="lin" valueType="num">
                                      <p:cBhvr>
                                        <p:cTn id="35" dur="500" fill="hold"/>
                                        <p:tgtEl>
                                          <p:spTgt spid="599095"/>
                                        </p:tgtEl>
                                        <p:attrNameLst>
                                          <p:attrName>ppt_x</p:attrName>
                                        </p:attrNameLst>
                                      </p:cBhvr>
                                      <p:tavLst>
                                        <p:tav tm="0">
                                          <p:val>
                                            <p:fltVal val="0.5"/>
                                          </p:val>
                                        </p:tav>
                                        <p:tav tm="100000">
                                          <p:val>
                                            <p:strVal val="#ppt_x"/>
                                          </p:val>
                                        </p:tav>
                                      </p:tavLst>
                                    </p:anim>
                                    <p:anim calcmode="lin" valueType="num">
                                      <p:cBhvr>
                                        <p:cTn id="36" dur="500" fill="hold"/>
                                        <p:tgtEl>
                                          <p:spTgt spid="599095"/>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599099"/>
                                        </p:tgtEl>
                                        <p:attrNameLst>
                                          <p:attrName>style.visibility</p:attrName>
                                        </p:attrNameLst>
                                      </p:cBhvr>
                                      <p:to>
                                        <p:strVal val="visible"/>
                                      </p:to>
                                    </p:set>
                                    <p:anim calcmode="lin" valueType="num">
                                      <p:cBhvr>
                                        <p:cTn id="40" dur="500" fill="hold"/>
                                        <p:tgtEl>
                                          <p:spTgt spid="599099"/>
                                        </p:tgtEl>
                                        <p:attrNameLst>
                                          <p:attrName>ppt_w</p:attrName>
                                        </p:attrNameLst>
                                      </p:cBhvr>
                                      <p:tavLst>
                                        <p:tav tm="0">
                                          <p:val>
                                            <p:fltVal val="0"/>
                                          </p:val>
                                        </p:tav>
                                        <p:tav tm="100000">
                                          <p:val>
                                            <p:strVal val="#ppt_w"/>
                                          </p:val>
                                        </p:tav>
                                      </p:tavLst>
                                    </p:anim>
                                    <p:anim calcmode="lin" valueType="num">
                                      <p:cBhvr>
                                        <p:cTn id="41" dur="500" fill="hold"/>
                                        <p:tgtEl>
                                          <p:spTgt spid="599099"/>
                                        </p:tgtEl>
                                        <p:attrNameLst>
                                          <p:attrName>ppt_h</p:attrName>
                                        </p:attrNameLst>
                                      </p:cBhvr>
                                      <p:tavLst>
                                        <p:tav tm="0">
                                          <p:val>
                                            <p:fltVal val="0"/>
                                          </p:val>
                                        </p:tav>
                                        <p:tav tm="100000">
                                          <p:val>
                                            <p:strVal val="#ppt_h"/>
                                          </p:val>
                                        </p:tav>
                                      </p:tavLst>
                                    </p:anim>
                                    <p:anim calcmode="lin" valueType="num">
                                      <p:cBhvr>
                                        <p:cTn id="42" dur="500" fill="hold"/>
                                        <p:tgtEl>
                                          <p:spTgt spid="599099"/>
                                        </p:tgtEl>
                                        <p:attrNameLst>
                                          <p:attrName>ppt_x</p:attrName>
                                        </p:attrNameLst>
                                      </p:cBhvr>
                                      <p:tavLst>
                                        <p:tav tm="0">
                                          <p:val>
                                            <p:fltVal val="0.5"/>
                                          </p:val>
                                        </p:tav>
                                        <p:tav tm="100000">
                                          <p:val>
                                            <p:strVal val="#ppt_x"/>
                                          </p:val>
                                        </p:tav>
                                      </p:tavLst>
                                    </p:anim>
                                    <p:anim calcmode="lin" valueType="num">
                                      <p:cBhvr>
                                        <p:cTn id="43" dur="500" fill="hold"/>
                                        <p:tgtEl>
                                          <p:spTgt spid="599099"/>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599100"/>
                                        </p:tgtEl>
                                        <p:attrNameLst>
                                          <p:attrName>style.visibility</p:attrName>
                                        </p:attrNameLst>
                                      </p:cBhvr>
                                      <p:to>
                                        <p:strVal val="visible"/>
                                      </p:to>
                                    </p:set>
                                    <p:anim calcmode="lin" valueType="num">
                                      <p:cBhvr>
                                        <p:cTn id="47" dur="500" fill="hold"/>
                                        <p:tgtEl>
                                          <p:spTgt spid="599100"/>
                                        </p:tgtEl>
                                        <p:attrNameLst>
                                          <p:attrName>ppt_w</p:attrName>
                                        </p:attrNameLst>
                                      </p:cBhvr>
                                      <p:tavLst>
                                        <p:tav tm="0">
                                          <p:val>
                                            <p:strVal val="(6*min(max(#ppt_w*#ppt_h,.3),1)-7.4)/-.7*#ppt_w"/>
                                          </p:val>
                                        </p:tav>
                                        <p:tav tm="100000">
                                          <p:val>
                                            <p:strVal val="#ppt_w"/>
                                          </p:val>
                                        </p:tav>
                                      </p:tavLst>
                                    </p:anim>
                                    <p:anim calcmode="lin" valueType="num">
                                      <p:cBhvr>
                                        <p:cTn id="48" dur="500" fill="hold"/>
                                        <p:tgtEl>
                                          <p:spTgt spid="599100"/>
                                        </p:tgtEl>
                                        <p:attrNameLst>
                                          <p:attrName>ppt_h</p:attrName>
                                        </p:attrNameLst>
                                      </p:cBhvr>
                                      <p:tavLst>
                                        <p:tav tm="0">
                                          <p:val>
                                            <p:strVal val="(6*min(max(#ppt_w*#ppt_h,.3),1)-7.4)/-.7*#ppt_h"/>
                                          </p:val>
                                        </p:tav>
                                        <p:tav tm="100000">
                                          <p:val>
                                            <p:strVal val="#ppt_h"/>
                                          </p:val>
                                        </p:tav>
                                      </p:tavLst>
                                    </p:anim>
                                    <p:anim calcmode="lin" valueType="num">
                                      <p:cBhvr>
                                        <p:cTn id="49" dur="500" fill="hold"/>
                                        <p:tgtEl>
                                          <p:spTgt spid="599100"/>
                                        </p:tgtEl>
                                        <p:attrNameLst>
                                          <p:attrName>ppt_x</p:attrName>
                                        </p:attrNameLst>
                                      </p:cBhvr>
                                      <p:tavLst>
                                        <p:tav tm="0">
                                          <p:val>
                                            <p:fltVal val="0.5"/>
                                          </p:val>
                                        </p:tav>
                                        <p:tav tm="100000">
                                          <p:val>
                                            <p:strVal val="#ppt_x"/>
                                          </p:val>
                                        </p:tav>
                                      </p:tavLst>
                                    </p:anim>
                                    <p:anim calcmode="lin" valueType="num">
                                      <p:cBhvr>
                                        <p:cTn id="50" dur="500" fill="hold"/>
                                        <p:tgtEl>
                                          <p:spTgt spid="59910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94" grpId="0" animBg="1"/>
      <p:bldP spid="599095" grpId="0" animBg="1"/>
      <p:bldP spid="599096" grpId="0" animBg="1"/>
      <p:bldP spid="599097" grpId="0" animBg="1"/>
      <p:bldP spid="599098" grpId="0" animBg="1"/>
      <p:bldP spid="599099" grpId="0" animBg="1"/>
      <p:bldP spid="59910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5362"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536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5364" name="Rectangle 5"/>
          <p:cNvSpPr>
            <a:spLocks noChangeArrowheads="1"/>
          </p:cNvSpPr>
          <p:nvPr/>
        </p:nvSpPr>
        <p:spPr bwMode="auto">
          <a:xfrm>
            <a:off x="3179763" y="1011238"/>
            <a:ext cx="12985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u="none">
                <a:solidFill>
                  <a:schemeClr val="accent2"/>
                </a:solidFill>
                <a:latin typeface="Times" charset="0"/>
              </a:rPr>
              <a:t>VURUGU</a:t>
            </a:r>
          </a:p>
        </p:txBody>
      </p:sp>
      <p:sp>
        <p:nvSpPr>
          <p:cNvPr id="582662" name="Rectangle 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u="none">
                <a:solidFill>
                  <a:schemeClr val="tx2"/>
                </a:solidFill>
                <a:latin typeface="Times" charset="0"/>
                <a:ea typeface="+mn-ea"/>
                <a:cs typeface="+mn-cs"/>
              </a:rPr>
              <a:t>7</a:t>
            </a:r>
          </a:p>
        </p:txBody>
      </p:sp>
      <p:sp>
        <p:nvSpPr>
          <p:cNvPr id="582663"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5367" name="Freeform 8"/>
          <p:cNvSpPr>
            <a:spLocks/>
          </p:cNvSpPr>
          <p:nvPr/>
        </p:nvSpPr>
        <p:spPr bwMode="auto">
          <a:xfrm>
            <a:off x="1885950" y="4191000"/>
            <a:ext cx="1011238" cy="954088"/>
          </a:xfrm>
          <a:custGeom>
            <a:avLst/>
            <a:gdLst>
              <a:gd name="T0" fmla="*/ 30241890 w 637"/>
              <a:gd name="T1" fmla="*/ 60483782 h 601"/>
              <a:gd name="T2" fmla="*/ 30241890 w 637"/>
              <a:gd name="T3" fmla="*/ 181451345 h 601"/>
              <a:gd name="T4" fmla="*/ 30241890 w 637"/>
              <a:gd name="T5" fmla="*/ 302418908 h 601"/>
              <a:gd name="T6" fmla="*/ 90725670 w 637"/>
              <a:gd name="T7" fmla="*/ 362902690 h 601"/>
              <a:gd name="T8" fmla="*/ 241935120 w 637"/>
              <a:gd name="T9" fmla="*/ 423386472 h 601"/>
              <a:gd name="T10" fmla="*/ 362902679 w 637"/>
              <a:gd name="T11" fmla="*/ 483870254 h 601"/>
              <a:gd name="T12" fmla="*/ 483870239 w 637"/>
              <a:gd name="T13" fmla="*/ 514112144 h 601"/>
              <a:gd name="T14" fmla="*/ 604837799 w 637"/>
              <a:gd name="T15" fmla="*/ 574595926 h 601"/>
              <a:gd name="T16" fmla="*/ 725805359 w 637"/>
              <a:gd name="T17" fmla="*/ 665321599 h 601"/>
              <a:gd name="T18" fmla="*/ 846772919 w 637"/>
              <a:gd name="T19" fmla="*/ 756047271 h 601"/>
              <a:gd name="T20" fmla="*/ 907256699 w 637"/>
              <a:gd name="T21" fmla="*/ 877014835 h 601"/>
              <a:gd name="T22" fmla="*/ 967740478 w 637"/>
              <a:gd name="T23" fmla="*/ 997982398 h 601"/>
              <a:gd name="T24" fmla="*/ 1058466148 w 637"/>
              <a:gd name="T25" fmla="*/ 1088708071 h 601"/>
              <a:gd name="T26" fmla="*/ 1118949928 w 637"/>
              <a:gd name="T27" fmla="*/ 1209675634 h 601"/>
              <a:gd name="T28" fmla="*/ 1149191818 w 637"/>
              <a:gd name="T29" fmla="*/ 1330643197 h 601"/>
              <a:gd name="T30" fmla="*/ 1149191818 w 637"/>
              <a:gd name="T31" fmla="*/ 1451610761 h 601"/>
              <a:gd name="T32" fmla="*/ 1209675598 w 637"/>
              <a:gd name="T33" fmla="*/ 1512094542 h 601"/>
              <a:gd name="T34" fmla="*/ 1330643158 w 637"/>
              <a:gd name="T35" fmla="*/ 1512094542 h 601"/>
              <a:gd name="T36" fmla="*/ 1481852608 w 637"/>
              <a:gd name="T37" fmla="*/ 1512094542 h 601"/>
              <a:gd name="T38" fmla="*/ 1602820168 w 637"/>
              <a:gd name="T39" fmla="*/ 1512094542 h 601"/>
              <a:gd name="T40" fmla="*/ 1572578278 w 637"/>
              <a:gd name="T41" fmla="*/ 1391126979 h 601"/>
              <a:gd name="T42" fmla="*/ 1542336388 w 637"/>
              <a:gd name="T43" fmla="*/ 1270159416 h 601"/>
              <a:gd name="T44" fmla="*/ 1481852608 w 637"/>
              <a:gd name="T45" fmla="*/ 1149191852 h 601"/>
              <a:gd name="T46" fmla="*/ 1421368828 w 637"/>
              <a:gd name="T47" fmla="*/ 1028224289 h 601"/>
              <a:gd name="T48" fmla="*/ 1360885048 w 637"/>
              <a:gd name="T49" fmla="*/ 907256725 h 601"/>
              <a:gd name="T50" fmla="*/ 1270159378 w 637"/>
              <a:gd name="T51" fmla="*/ 786289162 h 601"/>
              <a:gd name="T52" fmla="*/ 1239917488 w 637"/>
              <a:gd name="T53" fmla="*/ 665321599 h 601"/>
              <a:gd name="T54" fmla="*/ 1149191818 w 637"/>
              <a:gd name="T55" fmla="*/ 574595926 h 601"/>
              <a:gd name="T56" fmla="*/ 1058466148 w 637"/>
              <a:gd name="T57" fmla="*/ 483870254 h 601"/>
              <a:gd name="T58" fmla="*/ 967740478 w 637"/>
              <a:gd name="T59" fmla="*/ 393144581 h 601"/>
              <a:gd name="T60" fmla="*/ 877014809 w 637"/>
              <a:gd name="T61" fmla="*/ 302418908 h 601"/>
              <a:gd name="T62" fmla="*/ 756047249 w 637"/>
              <a:gd name="T63" fmla="*/ 241935127 h 601"/>
              <a:gd name="T64" fmla="*/ 635079689 w 637"/>
              <a:gd name="T65" fmla="*/ 181451345 h 601"/>
              <a:gd name="T66" fmla="*/ 514112129 w 637"/>
              <a:gd name="T67" fmla="*/ 120967563 h 601"/>
              <a:gd name="T68" fmla="*/ 393144569 w 637"/>
              <a:gd name="T69" fmla="*/ 90725673 h 601"/>
              <a:gd name="T70" fmla="*/ 272177010 w 637"/>
              <a:gd name="T71" fmla="*/ 60483782 h 601"/>
              <a:gd name="T72" fmla="*/ 151209450 w 637"/>
              <a:gd name="T73" fmla="*/ 0 h 601"/>
              <a:gd name="T74" fmla="*/ 3024189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68"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369" name="Rectangle 10"/>
          <p:cNvSpPr>
            <a:spLocks noChangeArrowheads="1"/>
          </p:cNvSpPr>
          <p:nvPr/>
        </p:nvSpPr>
        <p:spPr bwMode="auto">
          <a:xfrm>
            <a:off x="3886200" y="1765300"/>
            <a:ext cx="20177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WAAMUZI</a:t>
            </a:r>
          </a:p>
          <a:p>
            <a:endParaRPr lang="en-US" b="1" u="none">
              <a:solidFill>
                <a:schemeClr val="bg2"/>
              </a:solidFill>
              <a:latin typeface="Times" charset="0"/>
            </a:endParaRPr>
          </a:p>
        </p:txBody>
      </p:sp>
      <p:sp>
        <p:nvSpPr>
          <p:cNvPr id="15370"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371"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72"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73"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374"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endParaRPr lang="en-GB" sz="1600" b="1" u="none">
              <a:solidFill>
                <a:schemeClr val="tx1"/>
              </a:solidFill>
            </a:endParaRPr>
          </a:p>
        </p:txBody>
      </p:sp>
      <p:grpSp>
        <p:nvGrpSpPr>
          <p:cNvPr id="2" name="Group 35"/>
          <p:cNvGrpSpPr>
            <a:grpSpLocks/>
          </p:cNvGrpSpPr>
          <p:nvPr/>
        </p:nvGrpSpPr>
        <p:grpSpPr bwMode="auto">
          <a:xfrm>
            <a:off x="406400" y="0"/>
            <a:ext cx="8331200" cy="5864225"/>
            <a:chOff x="256" y="0"/>
            <a:chExt cx="5248" cy="3694"/>
          </a:xfrm>
        </p:grpSpPr>
        <p:sp>
          <p:nvSpPr>
            <p:cNvPr id="582671" name="Text Box 15"/>
            <p:cNvSpPr txBox="1">
              <a:spLocks noChangeArrowheads="1"/>
            </p:cNvSpPr>
            <p:nvPr/>
          </p:nvSpPr>
          <p:spPr bwMode="auto">
            <a:xfrm>
              <a:off x="256" y="2368"/>
              <a:ext cx="5248" cy="1326"/>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37931725" indent="-37474525">
                <a:defRPr sz="2800" u="sng">
                  <a:solidFill>
                    <a:srgbClr val="00DFCA"/>
                  </a:solidFill>
                  <a:latin typeface="Comic Sans MS" charset="0"/>
                  <a:ea typeface="ＭＳ Ｐゴシック" charset="0"/>
                </a:defRPr>
              </a:lvl2pPr>
              <a:lvl3pPr>
                <a:defRPr sz="2800" u="sng">
                  <a:solidFill>
                    <a:srgbClr val="00DFCA"/>
                  </a:solidFill>
                  <a:latin typeface="Comic Sans MS" charset="0"/>
                  <a:ea typeface="ＭＳ Ｐゴシック" charset="0"/>
                </a:defRPr>
              </a:lvl3pPr>
              <a:lvl4pPr>
                <a:defRPr sz="2800" u="sng">
                  <a:solidFill>
                    <a:srgbClr val="00DFCA"/>
                  </a:solidFill>
                  <a:latin typeface="Comic Sans MS" charset="0"/>
                  <a:ea typeface="ＭＳ Ｐゴシック" charset="0"/>
                </a:defRPr>
              </a:lvl4pPr>
              <a:lvl5pPr>
                <a:defRPr sz="2800" u="sng">
                  <a:solidFill>
                    <a:srgbClr val="00DFCA"/>
                  </a:solidFill>
                  <a:latin typeface="Comic Sans MS" charset="0"/>
                  <a:ea typeface="ＭＳ Ｐゴシック" charset="0"/>
                </a:defRPr>
              </a:lvl5pPr>
              <a:lvl6pPr marL="457200" eaLnBrk="0" fontAlgn="base" hangingPunct="0">
                <a:spcBef>
                  <a:spcPct val="0"/>
                </a:spcBef>
                <a:spcAft>
                  <a:spcPct val="0"/>
                </a:spcAft>
                <a:defRPr sz="2800" u="sng">
                  <a:solidFill>
                    <a:srgbClr val="00DFCA"/>
                  </a:solidFill>
                  <a:latin typeface="Comic Sans MS" charset="0"/>
                  <a:ea typeface="ＭＳ Ｐゴシック" charset="0"/>
                </a:defRPr>
              </a:lvl6pPr>
              <a:lvl7pPr marL="914400" eaLnBrk="0" fontAlgn="base" hangingPunct="0">
                <a:spcBef>
                  <a:spcPct val="0"/>
                </a:spcBef>
                <a:spcAft>
                  <a:spcPct val="0"/>
                </a:spcAft>
                <a:defRPr sz="2800" u="sng">
                  <a:solidFill>
                    <a:srgbClr val="00DFCA"/>
                  </a:solidFill>
                  <a:latin typeface="Comic Sans MS" charset="0"/>
                  <a:ea typeface="ＭＳ Ｐゴシック" charset="0"/>
                </a:defRPr>
              </a:lvl7pPr>
              <a:lvl8pPr marL="1371600" eaLnBrk="0" fontAlgn="base" hangingPunct="0">
                <a:spcBef>
                  <a:spcPct val="0"/>
                </a:spcBef>
                <a:spcAft>
                  <a:spcPct val="0"/>
                </a:spcAft>
                <a:defRPr sz="2800" u="sng">
                  <a:solidFill>
                    <a:srgbClr val="00DFCA"/>
                  </a:solidFill>
                  <a:latin typeface="Comic Sans MS" charset="0"/>
                  <a:ea typeface="ＭＳ Ｐゴシック" charset="0"/>
                </a:defRPr>
              </a:lvl8pPr>
              <a:lvl9pPr marL="18288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defRPr/>
              </a:pPr>
              <a:r>
                <a:rPr lang="ja-JP" altLang="en-US" sz="6600" b="1" i="1" u="none" smtClean="0">
                  <a:solidFill>
                    <a:srgbClr val="FFFF00"/>
                  </a:solidFill>
                </a:rPr>
                <a:t>“</a:t>
              </a:r>
              <a:r>
                <a:rPr lang="en-US" sz="6600" b="1" i="1" u="none" smtClean="0">
                  <a:solidFill>
                    <a:srgbClr val="FFFF00"/>
                  </a:solidFill>
                </a:rPr>
                <a:t>TWATAKA MFALME!</a:t>
              </a:r>
              <a:r>
                <a:rPr lang="ja-JP" altLang="en-US" sz="6600" b="1" i="1" u="none" smtClean="0">
                  <a:solidFill>
                    <a:srgbClr val="FFFF00"/>
                  </a:solidFill>
                </a:rPr>
                <a:t>”</a:t>
              </a:r>
              <a:endParaRPr lang="en-US" sz="6600" b="1" i="1" u="none" smtClean="0">
                <a:solidFill>
                  <a:srgbClr val="FFFF00"/>
                </a:solidFill>
              </a:endParaRPr>
            </a:p>
          </p:txBody>
        </p:sp>
        <p:sp>
          <p:nvSpPr>
            <p:cNvPr id="582673" name="Text Box 17"/>
            <p:cNvSpPr txBox="1">
              <a:spLocks noChangeArrowheads="1"/>
            </p:cNvSpPr>
            <p:nvPr/>
          </p:nvSpPr>
          <p:spPr bwMode="auto">
            <a:xfrm>
              <a:off x="1128" y="0"/>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1 Sam. 8:4-9</a:t>
              </a:r>
            </a:p>
          </p:txBody>
        </p:sp>
      </p:grpSp>
      <p:grpSp>
        <p:nvGrpSpPr>
          <p:cNvPr id="15376" name="Group 18"/>
          <p:cNvGrpSpPr>
            <a:grpSpLocks/>
          </p:cNvGrpSpPr>
          <p:nvPr/>
        </p:nvGrpSpPr>
        <p:grpSpPr bwMode="auto">
          <a:xfrm>
            <a:off x="7983538" y="3429000"/>
            <a:ext cx="974725" cy="633413"/>
            <a:chOff x="5029" y="2160"/>
            <a:chExt cx="614" cy="399"/>
          </a:xfrm>
        </p:grpSpPr>
        <p:sp>
          <p:nvSpPr>
            <p:cNvPr id="15386" name="Freeform 19"/>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87" name="Freeform 20"/>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88" name="Rectangle 21"/>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350</a:t>
              </a:r>
            </a:p>
          </p:txBody>
        </p:sp>
        <p:sp>
          <p:nvSpPr>
            <p:cNvPr id="15389" name="Freeform 22"/>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5390" name="AutoShape 23"/>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5391" name="Rectangle 24"/>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5392" name="AutoShape 25"/>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5393" name="Line 26"/>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4" name="Line 27"/>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5" name="Rectangle 28"/>
            <p:cNvSpPr>
              <a:spLocks noChangeArrowheads="1"/>
            </p:cNvSpPr>
            <p:nvPr/>
          </p:nvSpPr>
          <p:spPr bwMode="auto">
            <a:xfrm>
              <a:off x="5200" y="2390"/>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350</a:t>
              </a:r>
            </a:p>
          </p:txBody>
        </p:sp>
        <p:sp>
          <p:nvSpPr>
            <p:cNvPr id="15396" name="Rectangle 29"/>
            <p:cNvSpPr>
              <a:spLocks noChangeArrowheads="1"/>
            </p:cNvSpPr>
            <p:nvPr/>
          </p:nvSpPr>
          <p:spPr bwMode="auto">
            <a:xfrm>
              <a:off x="5136" y="2278"/>
              <a:ext cx="5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WAAMUZI</a:t>
              </a:r>
            </a:p>
          </p:txBody>
        </p:sp>
        <p:sp>
          <p:nvSpPr>
            <p:cNvPr id="15397" name="Rectangle 30"/>
            <p:cNvSpPr>
              <a:spLocks noChangeArrowheads="1"/>
            </p:cNvSpPr>
            <p:nvPr/>
          </p:nvSpPr>
          <p:spPr bwMode="auto">
            <a:xfrm>
              <a:off x="5029" y="2160"/>
              <a:ext cx="4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VURUGU</a:t>
              </a:r>
            </a:p>
          </p:txBody>
        </p:sp>
      </p:grpSp>
      <p:sp>
        <p:nvSpPr>
          <p:cNvPr id="15377" name="Text Box 31"/>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82688" name="Rectangle 32"/>
          <p:cNvSpPr>
            <a:spLocks noChangeArrowheads="1"/>
          </p:cNvSpPr>
          <p:nvPr/>
        </p:nvSpPr>
        <p:spPr bwMode="auto">
          <a:xfrm>
            <a:off x="80787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12</a:t>
            </a:r>
          </a:p>
        </p:txBody>
      </p:sp>
      <p:sp>
        <p:nvSpPr>
          <p:cNvPr id="15379" name="Text Box 3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31-32</a:t>
            </a:r>
          </a:p>
        </p:txBody>
      </p:sp>
      <p:grpSp>
        <p:nvGrpSpPr>
          <p:cNvPr id="4" name="Group 36"/>
          <p:cNvGrpSpPr>
            <a:grpSpLocks/>
          </p:cNvGrpSpPr>
          <p:nvPr/>
        </p:nvGrpSpPr>
        <p:grpSpPr bwMode="auto">
          <a:xfrm>
            <a:off x="434975" y="0"/>
            <a:ext cx="8331200" cy="6591300"/>
            <a:chOff x="224" y="-12"/>
            <a:chExt cx="5248" cy="4152"/>
          </a:xfrm>
        </p:grpSpPr>
        <p:sp>
          <p:nvSpPr>
            <p:cNvPr id="582693" name="Text Box 37"/>
            <p:cNvSpPr txBox="1">
              <a:spLocks noChangeArrowheads="1"/>
            </p:cNvSpPr>
            <p:nvPr/>
          </p:nvSpPr>
          <p:spPr bwMode="auto">
            <a:xfrm>
              <a:off x="224" y="2528"/>
              <a:ext cx="5248" cy="161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37931725" indent="-37474525">
                <a:defRPr sz="2800" u="sng">
                  <a:solidFill>
                    <a:srgbClr val="00DFCA"/>
                  </a:solidFill>
                  <a:latin typeface="Comic Sans MS" charset="0"/>
                  <a:ea typeface="ＭＳ Ｐゴシック" charset="0"/>
                </a:defRPr>
              </a:lvl2pPr>
              <a:lvl3pPr>
                <a:defRPr sz="2800" u="sng">
                  <a:solidFill>
                    <a:srgbClr val="00DFCA"/>
                  </a:solidFill>
                  <a:latin typeface="Comic Sans MS" charset="0"/>
                  <a:ea typeface="ＭＳ Ｐゴシック" charset="0"/>
                </a:defRPr>
              </a:lvl3pPr>
              <a:lvl4pPr>
                <a:defRPr sz="2800" u="sng">
                  <a:solidFill>
                    <a:srgbClr val="00DFCA"/>
                  </a:solidFill>
                  <a:latin typeface="Comic Sans MS" charset="0"/>
                  <a:ea typeface="ＭＳ Ｐゴシック" charset="0"/>
                </a:defRPr>
              </a:lvl4pPr>
              <a:lvl5pPr>
                <a:defRPr sz="2800" u="sng">
                  <a:solidFill>
                    <a:srgbClr val="00DFCA"/>
                  </a:solidFill>
                  <a:latin typeface="Comic Sans MS" charset="0"/>
                  <a:ea typeface="ＭＳ Ｐゴシック" charset="0"/>
                </a:defRPr>
              </a:lvl5pPr>
              <a:lvl6pPr marL="457200" eaLnBrk="0" fontAlgn="base" hangingPunct="0">
                <a:spcBef>
                  <a:spcPct val="0"/>
                </a:spcBef>
                <a:spcAft>
                  <a:spcPct val="0"/>
                </a:spcAft>
                <a:defRPr sz="2800" u="sng">
                  <a:solidFill>
                    <a:srgbClr val="00DFCA"/>
                  </a:solidFill>
                  <a:latin typeface="Comic Sans MS" charset="0"/>
                  <a:ea typeface="ＭＳ Ｐゴシック" charset="0"/>
                </a:defRPr>
              </a:lvl6pPr>
              <a:lvl7pPr marL="914400" eaLnBrk="0" fontAlgn="base" hangingPunct="0">
                <a:spcBef>
                  <a:spcPct val="0"/>
                </a:spcBef>
                <a:spcAft>
                  <a:spcPct val="0"/>
                </a:spcAft>
                <a:defRPr sz="2800" u="sng">
                  <a:solidFill>
                    <a:srgbClr val="00DFCA"/>
                  </a:solidFill>
                  <a:latin typeface="Comic Sans MS" charset="0"/>
                  <a:ea typeface="ＭＳ Ｐゴシック" charset="0"/>
                </a:defRPr>
              </a:lvl7pPr>
              <a:lvl8pPr marL="1371600" eaLnBrk="0" fontAlgn="base" hangingPunct="0">
                <a:spcBef>
                  <a:spcPct val="0"/>
                </a:spcBef>
                <a:spcAft>
                  <a:spcPct val="0"/>
                </a:spcAft>
                <a:defRPr sz="2800" u="sng">
                  <a:solidFill>
                    <a:srgbClr val="00DFCA"/>
                  </a:solidFill>
                  <a:latin typeface="Comic Sans MS" charset="0"/>
                  <a:ea typeface="ＭＳ Ｐゴシック" charset="0"/>
                </a:defRPr>
              </a:lvl8pPr>
              <a:lvl9pPr marL="18288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defRPr/>
              </a:pPr>
              <a:r>
                <a:rPr lang="ja-JP" altLang="en-US" sz="5400" b="1" i="1" u="none" smtClean="0">
                  <a:solidFill>
                    <a:schemeClr val="hlink"/>
                  </a:solidFill>
                </a:rPr>
                <a:t>“</a:t>
              </a:r>
              <a:r>
                <a:rPr lang="en-US" sz="5400" b="1" i="1" u="none" smtClean="0">
                  <a:solidFill>
                    <a:schemeClr val="hlink"/>
                  </a:solidFill>
                </a:rPr>
                <a:t>JE MNA UHAKIKA MNATAKA KUFANYA HIVYO?</a:t>
              </a:r>
              <a:r>
                <a:rPr lang="ja-JP" altLang="en-US" sz="5400" b="1" i="1" u="none" smtClean="0">
                  <a:solidFill>
                    <a:schemeClr val="hlink"/>
                  </a:solidFill>
                </a:rPr>
                <a:t>”</a:t>
              </a:r>
              <a:endParaRPr lang="en-US" sz="5400" b="1" i="1" u="none" smtClean="0">
                <a:solidFill>
                  <a:schemeClr val="hlink"/>
                </a:solidFill>
              </a:endParaRPr>
            </a:p>
          </p:txBody>
        </p:sp>
        <p:sp>
          <p:nvSpPr>
            <p:cNvPr id="582694" name="Text Box 38"/>
            <p:cNvSpPr txBox="1">
              <a:spLocks noChangeArrowheads="1"/>
            </p:cNvSpPr>
            <p:nvPr/>
          </p:nvSpPr>
          <p:spPr bwMode="auto">
            <a:xfrm>
              <a:off x="1112" y="-12"/>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1 Sam. 8:10-19</a:t>
              </a:r>
            </a:p>
          </p:txBody>
        </p:sp>
      </p:grpSp>
      <p:sp>
        <p:nvSpPr>
          <p:cNvPr id="15381" name="Text Box 39"/>
          <p:cNvSpPr txBox="1">
            <a:spLocks noChangeArrowheads="1"/>
          </p:cNvSpPr>
          <p:nvPr/>
        </p:nvSpPr>
        <p:spPr bwMode="auto">
          <a:xfrm>
            <a:off x="8594725" y="642937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2</a:t>
            </a:r>
            <a:endParaRPr lang="en-US" sz="2000" u="none">
              <a:solidFill>
                <a:srgbClr val="FFA27C"/>
              </a:solidFill>
              <a:latin typeface="B VAG Rounded Bold" charset="0"/>
            </a:endParaRPr>
          </a:p>
        </p:txBody>
      </p:sp>
      <p:sp>
        <p:nvSpPr>
          <p:cNvPr id="582696" name="Rectangle 40"/>
          <p:cNvSpPr>
            <a:spLocks noChangeArrowheads="1"/>
          </p:cNvSpPr>
          <p:nvPr/>
        </p:nvSpPr>
        <p:spPr bwMode="auto">
          <a:xfrm>
            <a:off x="4318000" y="2222500"/>
            <a:ext cx="714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350</a:t>
            </a:r>
          </a:p>
        </p:txBody>
      </p:sp>
      <p:sp>
        <p:nvSpPr>
          <p:cNvPr id="582697" name="Oval 41"/>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2696"/>
                                        </p:tgtEl>
                                        <p:attrNameLst>
                                          <p:attrName>style.visibility</p:attrName>
                                        </p:attrNameLst>
                                      </p:cBhvr>
                                      <p:to>
                                        <p:strVal val="visible"/>
                                      </p:to>
                                    </p:set>
                                    <p:animEffect transition="in" filter="dissolve">
                                      <p:cBhvr>
                                        <p:cTn id="17" dur="500"/>
                                        <p:tgtEl>
                                          <p:spTgt spid="582696"/>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582697"/>
                                        </p:tgtEl>
                                        <p:attrNameLst>
                                          <p:attrName>style.visibility</p:attrName>
                                        </p:attrNameLst>
                                      </p:cBhvr>
                                      <p:to>
                                        <p:strVal val="visible"/>
                                      </p:to>
                                    </p:set>
                                    <p:animEffect transition="in" filter="dissolve">
                                      <p:cBhvr>
                                        <p:cTn id="21" dur="500"/>
                                        <p:tgtEl>
                                          <p:spTgt spid="582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96" grpId="0" autoUpdateAnimBg="0"/>
      <p:bldP spid="5826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3713163" y="828675"/>
            <a:ext cx="2236787"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b="1" u="none">
                <a:solidFill>
                  <a:srgbClr val="4D4D4D"/>
                </a:solidFill>
                <a:latin typeface="Helvetica" charset="0"/>
              </a:rPr>
              <a:t>OF THE</a:t>
            </a:r>
          </a:p>
          <a:p>
            <a:pPr algn="ctr"/>
            <a:r>
              <a:rPr lang="en-US" b="1" u="none">
                <a:solidFill>
                  <a:srgbClr val="4D4D4D"/>
                </a:solidFill>
                <a:latin typeface="Helvetica" charset="0"/>
              </a:rPr>
              <a:t>13 JUDGES </a:t>
            </a:r>
          </a:p>
          <a:p>
            <a:pPr algn="ctr"/>
            <a:r>
              <a:rPr lang="en-US" b="1" u="none">
                <a:solidFill>
                  <a:srgbClr val="4D4D4D"/>
                </a:solidFill>
                <a:latin typeface="Helvetica" charset="0"/>
              </a:rPr>
              <a:t>OF</a:t>
            </a:r>
          </a:p>
          <a:p>
            <a:pPr algn="ctr"/>
            <a:r>
              <a:rPr lang="en-US" b="1" u="none">
                <a:solidFill>
                  <a:srgbClr val="4D4D4D"/>
                </a:solidFill>
                <a:latin typeface="Helvetica" charset="0"/>
              </a:rPr>
              <a:t>ISRAELI...</a:t>
            </a:r>
          </a:p>
          <a:p>
            <a:pPr algn="ctr"/>
            <a:endParaRPr lang="en-US" b="1" u="none">
              <a:solidFill>
                <a:srgbClr val="4D4D4D"/>
              </a:solidFill>
              <a:latin typeface="Helvetica" charset="0"/>
            </a:endParaRPr>
          </a:p>
        </p:txBody>
      </p:sp>
      <p:sp>
        <p:nvSpPr>
          <p:cNvPr id="16386" name="Text Box 3"/>
          <p:cNvSpPr txBox="1">
            <a:spLocks noChangeArrowheads="1"/>
          </p:cNvSpPr>
          <p:nvPr/>
        </p:nvSpPr>
        <p:spPr bwMode="auto">
          <a:xfrm rot="-1263965">
            <a:off x="320675" y="2193925"/>
            <a:ext cx="2676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3200" b="1" u="none">
                <a:solidFill>
                  <a:srgbClr val="4D4D4D"/>
                </a:solidFill>
              </a:rPr>
              <a:t>GIDEON</a:t>
            </a:r>
          </a:p>
        </p:txBody>
      </p:sp>
      <p:sp>
        <p:nvSpPr>
          <p:cNvPr id="16387" name="Text Box 4"/>
          <p:cNvSpPr txBox="1">
            <a:spLocks noChangeArrowheads="1"/>
          </p:cNvSpPr>
          <p:nvPr/>
        </p:nvSpPr>
        <p:spPr bwMode="auto">
          <a:xfrm rot="-478559">
            <a:off x="1504950" y="600075"/>
            <a:ext cx="2676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3200" b="1" u="none">
                <a:solidFill>
                  <a:srgbClr val="4D4D4D"/>
                </a:solidFill>
              </a:rPr>
              <a:t>SAMSON</a:t>
            </a:r>
          </a:p>
        </p:txBody>
      </p:sp>
      <p:sp>
        <p:nvSpPr>
          <p:cNvPr id="16388" name="Text Box 5"/>
          <p:cNvSpPr txBox="1">
            <a:spLocks noChangeArrowheads="1"/>
          </p:cNvSpPr>
          <p:nvPr/>
        </p:nvSpPr>
        <p:spPr bwMode="auto">
          <a:xfrm rot="1442299">
            <a:off x="6483350" y="1254125"/>
            <a:ext cx="2676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3200" b="1" u="none">
                <a:solidFill>
                  <a:srgbClr val="4D4D4D"/>
                </a:solidFill>
              </a:rPr>
              <a:t>DEBORAH</a:t>
            </a:r>
          </a:p>
        </p:txBody>
      </p:sp>
      <p:sp>
        <p:nvSpPr>
          <p:cNvPr id="16389" name="Text Box 6"/>
          <p:cNvSpPr txBox="1">
            <a:spLocks noChangeArrowheads="1"/>
          </p:cNvSpPr>
          <p:nvPr/>
        </p:nvSpPr>
        <p:spPr bwMode="auto">
          <a:xfrm>
            <a:off x="1841500" y="2640013"/>
            <a:ext cx="61880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r>
              <a:rPr lang="en-US" b="1" u="none">
                <a:solidFill>
                  <a:srgbClr val="4D4D4D"/>
                </a:solidFill>
                <a:latin typeface="Helvetica" charset="0"/>
              </a:rPr>
              <a:t>THE LAST AND GREATEST,</a:t>
            </a:r>
          </a:p>
          <a:p>
            <a:pPr algn="ctr"/>
            <a:r>
              <a:rPr lang="en-US" b="1" u="none">
                <a:solidFill>
                  <a:srgbClr val="4D4D4D"/>
                </a:solidFill>
                <a:latin typeface="Helvetica" charset="0"/>
              </a:rPr>
              <a:t>THE </a:t>
            </a:r>
            <a:r>
              <a:rPr lang="ja-JP" altLang="en-US" b="1" u="none">
                <a:solidFill>
                  <a:srgbClr val="4D4D4D"/>
                </a:solidFill>
                <a:latin typeface="Helvetica" charset="0"/>
              </a:rPr>
              <a:t>“</a:t>
            </a:r>
            <a:r>
              <a:rPr lang="en-US" altLang="ja-JP" b="1" u="none">
                <a:solidFill>
                  <a:srgbClr val="4D4D4D"/>
                </a:solidFill>
                <a:latin typeface="Helvetica" charset="0"/>
              </a:rPr>
              <a:t>HINGE CHARACTER,</a:t>
            </a:r>
            <a:r>
              <a:rPr lang="ja-JP" altLang="en-US" b="1" u="none">
                <a:solidFill>
                  <a:srgbClr val="4D4D4D"/>
                </a:solidFill>
                <a:latin typeface="Helvetica" charset="0"/>
              </a:rPr>
              <a:t>”</a:t>
            </a:r>
            <a:r>
              <a:rPr lang="en-US" altLang="ja-JP" b="1" u="none">
                <a:solidFill>
                  <a:srgbClr val="4D4D4D"/>
                </a:solidFill>
                <a:latin typeface="Helvetica" charset="0"/>
              </a:rPr>
              <a:t> WAS...</a:t>
            </a:r>
            <a:endParaRPr lang="en-US" b="1" u="none">
              <a:solidFill>
                <a:srgbClr val="4D4D4D"/>
              </a:solidFill>
              <a:latin typeface="Helvetica" charset="0"/>
            </a:endParaRPr>
          </a:p>
        </p:txBody>
      </p:sp>
      <p:sp>
        <p:nvSpPr>
          <p:cNvPr id="585735" name="Rectangle 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u="none">
                <a:solidFill>
                  <a:schemeClr val="tx2"/>
                </a:solidFill>
                <a:latin typeface="Times" charset="0"/>
                <a:ea typeface="+mn-ea"/>
                <a:cs typeface="+mn-cs"/>
              </a:rPr>
              <a:t>7</a:t>
            </a:r>
          </a:p>
        </p:txBody>
      </p:sp>
      <p:sp>
        <p:nvSpPr>
          <p:cNvPr id="585736" name="Line 8"/>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85737" name="WordArt 9"/>
          <p:cNvSpPr>
            <a:spLocks noChangeArrowheads="1" noChangeShapeType="1" noTextEdit="1"/>
          </p:cNvSpPr>
          <p:nvPr/>
        </p:nvSpPr>
        <p:spPr bwMode="auto">
          <a:xfrm>
            <a:off x="-166688" y="2886075"/>
            <a:ext cx="8685213" cy="3582988"/>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defRPr/>
            </a:pPr>
            <a:r>
              <a:rPr lang="en-US" sz="3600" kern="10">
                <a:ln w="9525">
                  <a:round/>
                  <a:headEnd/>
                  <a:tailEnd/>
                </a:ln>
                <a:gradFill rotWithShape="0">
                  <a:gsLst>
                    <a:gs pos="0">
                      <a:srgbClr val="FFE701"/>
                    </a:gs>
                    <a:gs pos="100000">
                      <a:srgbClr val="FE3E02"/>
                    </a:gs>
                  </a:gsLst>
                  <a:lin ang="5400000" scaled="1"/>
                </a:gradFill>
                <a:latin typeface="Impact"/>
                <a:ea typeface="Impact"/>
                <a:cs typeface="Impact"/>
              </a:rPr>
              <a:t>SAMUELI</a:t>
            </a:r>
          </a:p>
        </p:txBody>
      </p:sp>
      <p:sp>
        <p:nvSpPr>
          <p:cNvPr id="585738" name="AutoShape 10"/>
          <p:cNvSpPr>
            <a:spLocks noChangeArrowheads="1"/>
          </p:cNvSpPr>
          <p:nvPr/>
        </p:nvSpPr>
        <p:spPr bwMode="auto">
          <a:xfrm>
            <a:off x="1511300" y="1041400"/>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p:spPr>
        <p:txBody>
          <a:bodyPr wrap="none" anchor="ctr"/>
          <a:lstStyle/>
          <a:p>
            <a:pPr>
              <a:defRPr/>
            </a:pPr>
            <a:endParaRPr lang="en-US">
              <a:ea typeface="+mn-ea"/>
              <a:cs typeface="+mn-cs"/>
            </a:endParaRPr>
          </a:p>
        </p:txBody>
      </p:sp>
      <p:sp>
        <p:nvSpPr>
          <p:cNvPr id="585739" name="Text Box 11"/>
          <p:cNvSpPr txBox="1">
            <a:spLocks noChangeArrowheads="1"/>
          </p:cNvSpPr>
          <p:nvPr/>
        </p:nvSpPr>
        <p:spPr bwMode="auto">
          <a:xfrm>
            <a:off x="635000" y="2832100"/>
            <a:ext cx="3848100" cy="668338"/>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lnSpc>
                <a:spcPct val="70000"/>
              </a:lnSpc>
              <a:spcBef>
                <a:spcPct val="50000"/>
              </a:spcBef>
              <a:defRPr/>
            </a:pPr>
            <a:r>
              <a:rPr lang="en-US" sz="5400" b="1" u="none">
                <a:solidFill>
                  <a:srgbClr val="F83949"/>
                </a:solidFill>
                <a:ea typeface="+mn-ea"/>
                <a:cs typeface="+mn-cs"/>
              </a:rPr>
              <a:t>VURUGU</a:t>
            </a:r>
          </a:p>
        </p:txBody>
      </p:sp>
      <p:sp>
        <p:nvSpPr>
          <p:cNvPr id="585740" name="Text Box 12"/>
          <p:cNvSpPr txBox="1">
            <a:spLocks noChangeArrowheads="1"/>
          </p:cNvSpPr>
          <p:nvPr/>
        </p:nvSpPr>
        <p:spPr bwMode="auto">
          <a:xfrm>
            <a:off x="4940300" y="2806700"/>
            <a:ext cx="3556000" cy="668338"/>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p>
            <a:pPr algn="ctr">
              <a:lnSpc>
                <a:spcPct val="70000"/>
              </a:lnSpc>
              <a:spcBef>
                <a:spcPct val="50000"/>
              </a:spcBef>
              <a:defRPr/>
            </a:pPr>
            <a:r>
              <a:rPr lang="en-US" sz="5400" b="1" u="none">
                <a:solidFill>
                  <a:srgbClr val="25A5FA"/>
                </a:solidFill>
                <a:ea typeface="+mn-ea"/>
                <a:cs typeface="+mn-cs"/>
              </a:rPr>
              <a:t>UTUKUFU</a:t>
            </a:r>
          </a:p>
        </p:txBody>
      </p:sp>
      <p:sp>
        <p:nvSpPr>
          <p:cNvPr id="16396" name="Text Box 1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endParaRPr lang="en-GB" sz="1600" b="1" u="none">
              <a:solidFill>
                <a:schemeClr val="tx1"/>
              </a:solidFill>
            </a:endParaRPr>
          </a:p>
        </p:txBody>
      </p:sp>
      <p:sp>
        <p:nvSpPr>
          <p:cNvPr id="585742" name="Text Box 14"/>
          <p:cNvSpPr txBox="1">
            <a:spLocks noChangeArrowheads="1"/>
          </p:cNvSpPr>
          <p:nvPr/>
        </p:nvSpPr>
        <p:spPr bwMode="auto">
          <a:xfrm>
            <a:off x="17780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1 Sam. 9:17</a:t>
            </a:r>
          </a:p>
        </p:txBody>
      </p:sp>
      <p:sp>
        <p:nvSpPr>
          <p:cNvPr id="16398" name="Text Box 15"/>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85744" name="Rectangle 16"/>
          <p:cNvSpPr>
            <a:spLocks noChangeArrowheads="1"/>
          </p:cNvSpPr>
          <p:nvPr/>
        </p:nvSpPr>
        <p:spPr bwMode="auto">
          <a:xfrm>
            <a:off x="80756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13</a:t>
            </a:r>
          </a:p>
        </p:txBody>
      </p:sp>
      <p:sp>
        <p:nvSpPr>
          <p:cNvPr id="16400" name="Text Box 1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31-32</a:t>
            </a:r>
          </a:p>
        </p:txBody>
      </p:sp>
      <p:sp>
        <p:nvSpPr>
          <p:cNvPr id="16401" name="Text Box 18"/>
          <p:cNvSpPr txBox="1">
            <a:spLocks noChangeArrowheads="1"/>
          </p:cNvSpPr>
          <p:nvPr/>
        </p:nvSpPr>
        <p:spPr bwMode="auto">
          <a:xfrm>
            <a:off x="8594725" y="642937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1</a:t>
            </a:r>
            <a:endParaRPr lang="en-US" sz="2000" u="none">
              <a:solidFill>
                <a:srgbClr val="FFA27C"/>
              </a:solidFill>
              <a:latin typeface="B VAG Rounded Bol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85739"/>
                                        </p:tgtEl>
                                        <p:attrNameLst>
                                          <p:attrName>style.visibility</p:attrName>
                                        </p:attrNameLst>
                                      </p:cBhvr>
                                      <p:to>
                                        <p:strVal val="visible"/>
                                      </p:to>
                                    </p:set>
                                    <p:animEffect transition="in" filter="wipe(left)">
                                      <p:cBhvr>
                                        <p:cTn id="7" dur="500"/>
                                        <p:tgtEl>
                                          <p:spTgt spid="585739"/>
                                        </p:tgtEl>
                                      </p:cBhvr>
                                    </p:animEffect>
                                  </p:childTnLst>
                                </p:cTn>
                              </p:par>
                            </p:childTnLst>
                          </p:cTn>
                        </p:par>
                        <p:par>
                          <p:cTn id="8" fill="hold" nodeType="afterGroup">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585738"/>
                                        </p:tgtEl>
                                        <p:attrNameLst>
                                          <p:attrName>style.visibility</p:attrName>
                                        </p:attrNameLst>
                                      </p:cBhvr>
                                      <p:to>
                                        <p:strVal val="visible"/>
                                      </p:to>
                                    </p:set>
                                    <p:animEffect transition="in" filter="wipe(left)">
                                      <p:cBhvr>
                                        <p:cTn id="11" dur="500"/>
                                        <p:tgtEl>
                                          <p:spTgt spid="5857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5740"/>
                                        </p:tgtEl>
                                        <p:attrNameLst>
                                          <p:attrName>style.visibility</p:attrName>
                                        </p:attrNameLst>
                                      </p:cBhvr>
                                      <p:to>
                                        <p:strVal val="visible"/>
                                      </p:to>
                                    </p:set>
                                    <p:animEffect transition="in" filter="wipe(left)">
                                      <p:cBhvr>
                                        <p:cTn id="16" dur="500"/>
                                        <p:tgtEl>
                                          <p:spTgt spid="585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8" grpId="0" animBg="1"/>
      <p:bldP spid="585739" grpId="0" autoUpdateAnimBg="0"/>
      <p:bldP spid="58574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Group 2"/>
          <p:cNvGrpSpPr>
            <a:grpSpLocks/>
          </p:cNvGrpSpPr>
          <p:nvPr/>
        </p:nvGrpSpPr>
        <p:grpSpPr bwMode="auto">
          <a:xfrm>
            <a:off x="2141538" y="788988"/>
            <a:ext cx="5281612" cy="5100637"/>
            <a:chOff x="1349" y="497"/>
            <a:chExt cx="3327" cy="3213"/>
          </a:xfrm>
        </p:grpSpPr>
        <p:sp>
          <p:nvSpPr>
            <p:cNvPr id="17416" name="Oval 3"/>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7"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7418"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84710" name="Arc 6"/>
          <p:cNvSpPr>
            <a:spLocks/>
          </p:cNvSpPr>
          <p:nvPr/>
        </p:nvSpPr>
        <p:spPr bwMode="auto">
          <a:xfrm>
            <a:off x="4651375" y="990600"/>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4711" name="Text Box 7"/>
          <p:cNvSpPr txBox="1">
            <a:spLocks noChangeArrowheads="1"/>
          </p:cNvSpPr>
          <p:nvPr/>
        </p:nvSpPr>
        <p:spPr bwMode="auto">
          <a:xfrm>
            <a:off x="3751263" y="1814513"/>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sz="22900" u="none">
                <a:solidFill>
                  <a:srgbClr val="FA0532"/>
                </a:solidFill>
                <a:latin typeface="Times" charset="0"/>
                <a:ea typeface="+mn-ea"/>
                <a:cs typeface="+mn-cs"/>
              </a:rPr>
              <a:t>U</a:t>
            </a:r>
          </a:p>
        </p:txBody>
      </p:sp>
      <p:sp>
        <p:nvSpPr>
          <p:cNvPr id="584713" name="Rectangle 9"/>
          <p:cNvSpPr>
            <a:spLocks noChangeArrowheads="1"/>
          </p:cNvSpPr>
          <p:nvPr/>
        </p:nvSpPr>
        <p:spPr bwMode="auto">
          <a:xfrm>
            <a:off x="1970088" y="4502150"/>
            <a:ext cx="5514975" cy="1185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u="none">
                <a:solidFill>
                  <a:srgbClr val="00FF00"/>
                </a:solidFill>
                <a:latin typeface="Times" charset="0"/>
              </a:rPr>
              <a:t>“</a:t>
            </a:r>
            <a:r>
              <a:rPr lang="en-US" sz="7200" i="1" u="none">
                <a:solidFill>
                  <a:srgbClr val="00FF00"/>
                </a:solidFill>
                <a:latin typeface="Times" charset="0"/>
              </a:rPr>
              <a:t>UTUKUFU</a:t>
            </a:r>
            <a:r>
              <a:rPr lang="ja-JP" altLang="en-US" sz="7200" i="1" u="none">
                <a:solidFill>
                  <a:srgbClr val="00FF00"/>
                </a:solidFill>
                <a:latin typeface="Times" charset="0"/>
              </a:rPr>
              <a:t>”</a:t>
            </a:r>
            <a:endParaRPr lang="en-US" sz="7200" i="1" u="none">
              <a:solidFill>
                <a:srgbClr val="00FF00"/>
              </a:solidFill>
              <a:latin typeface="Times" charset="0"/>
            </a:endParaRPr>
          </a:p>
        </p:txBody>
      </p:sp>
      <p:sp>
        <p:nvSpPr>
          <p:cNvPr id="17413" name="Text Box 10"/>
          <p:cNvSpPr txBox="1">
            <a:spLocks noChangeArrowheads="1"/>
          </p:cNvSpPr>
          <p:nvPr/>
        </p:nvSpPr>
        <p:spPr bwMode="auto">
          <a:xfrm>
            <a:off x="8594725" y="642937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2</a:t>
            </a:r>
            <a:endParaRPr lang="en-US" sz="2000" u="none">
              <a:solidFill>
                <a:srgbClr val="FFA27C"/>
              </a:solidFill>
              <a:latin typeface="B VAG Rounded Bold" charset="0"/>
            </a:endParaRPr>
          </a:p>
        </p:txBody>
      </p:sp>
      <p:sp>
        <p:nvSpPr>
          <p:cNvPr id="584715" name="Rectangle 11"/>
          <p:cNvSpPr>
            <a:spLocks noChangeArrowheads="1"/>
          </p:cNvSpPr>
          <p:nvPr/>
        </p:nvSpPr>
        <p:spPr bwMode="auto">
          <a:xfrm>
            <a:off x="8083550" y="6551613"/>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14</a:t>
            </a:r>
          </a:p>
        </p:txBody>
      </p:sp>
      <p:sp>
        <p:nvSpPr>
          <p:cNvPr id="584712" name="Rectangle 8"/>
          <p:cNvSpPr>
            <a:spLocks noChangeArrowheads="1"/>
          </p:cNvSpPr>
          <p:nvPr/>
        </p:nvSpPr>
        <p:spPr bwMode="auto">
          <a:xfrm>
            <a:off x="2159000" y="2584450"/>
            <a:ext cx="5468938"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u="none">
                <a:solidFill>
                  <a:srgbClr val="FAFD00"/>
                </a:solidFill>
                <a:latin typeface="Times" charset="0"/>
                <a:ea typeface="+mn-ea"/>
                <a:cs typeface="+mn-cs"/>
              </a:rPr>
              <a:t>V</a:t>
            </a:r>
            <a:r>
              <a:rPr lang="en-US" sz="14200" u="none">
                <a:solidFill>
                  <a:srgbClr val="FA0532"/>
                </a:solidFill>
                <a:latin typeface="Times" charset="0"/>
                <a:ea typeface="+mn-ea"/>
                <a:cs typeface="+mn-cs"/>
              </a:rPr>
              <a:t>    </a:t>
            </a:r>
            <a:r>
              <a:rPr lang="en-US" sz="14200" u="none">
                <a:solidFill>
                  <a:srgbClr val="51DC00"/>
                </a:solidFill>
                <a:latin typeface="Times" charset="0"/>
                <a:ea typeface="+mn-ea"/>
                <a:cs typeface="+mn-cs"/>
              </a:rPr>
              <a:t> </a:t>
            </a:r>
            <a:r>
              <a:rPr lang="en-US" sz="14200" u="none">
                <a:solidFill>
                  <a:srgbClr val="FAFD00"/>
                </a:solidFill>
                <a:latin typeface="Times" charset="0"/>
                <a:ea typeface="+mn-ea"/>
                <a:cs typeface="+mn-cs"/>
              </a:rPr>
              <a:t>M</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dissolve">
                                      <p:cBhvr>
                                        <p:cTn id="12" dur="500"/>
                                        <p:tgtEl>
                                          <p:spTgt spid="584712"/>
                                        </p:tgtEl>
                                      </p:cBhvr>
                                    </p:animEffect>
                                  </p:childTnLst>
                                </p:cTn>
                              </p:par>
                            </p:childTnLst>
                          </p:cTn>
                        </p:par>
                        <p:par>
                          <p:cTn id="13" fill="hold" nodeType="afterGroup">
                            <p:stCondLst>
                              <p:cond delay="5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dissolve">
                                      <p:cBhvr>
                                        <p:cTn id="23" dur="5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P spid="584711" grpId="0" autoUpdateAnimBg="0"/>
      <p:bldP spid="584713" grpId="0" autoUpdateAnimBg="0"/>
      <p:bldP spid="584712"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2"/>
          <p:cNvGrpSpPr>
            <a:grpSpLocks/>
          </p:cNvGrpSpPr>
          <p:nvPr/>
        </p:nvGrpSpPr>
        <p:grpSpPr bwMode="auto">
          <a:xfrm>
            <a:off x="4130675" y="519113"/>
            <a:ext cx="3417888" cy="5789612"/>
            <a:chOff x="2602" y="327"/>
            <a:chExt cx="2153" cy="3647"/>
          </a:xfrm>
        </p:grpSpPr>
        <p:grpSp>
          <p:nvGrpSpPr>
            <p:cNvPr id="18612" name="Group 3"/>
            <p:cNvGrpSpPr>
              <a:grpSpLocks/>
            </p:cNvGrpSpPr>
            <p:nvPr/>
          </p:nvGrpSpPr>
          <p:grpSpPr bwMode="auto">
            <a:xfrm>
              <a:off x="2602" y="327"/>
              <a:ext cx="992" cy="3647"/>
              <a:chOff x="2602" y="327"/>
              <a:chExt cx="992" cy="3647"/>
            </a:xfrm>
          </p:grpSpPr>
          <p:sp>
            <p:nvSpPr>
              <p:cNvPr id="565252" name="Rectangle 4"/>
              <p:cNvSpPr>
                <a:spLocks noChangeArrowheads="1"/>
              </p:cNvSpPr>
              <p:nvPr/>
            </p:nvSpPr>
            <p:spPr bwMode="auto">
              <a:xfrm>
                <a:off x="3087" y="1240"/>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u="none">
                    <a:solidFill>
                      <a:srgbClr val="FFFF00"/>
                    </a:solidFill>
                    <a:latin typeface="Times" charset="0"/>
                    <a:ea typeface="+mn-ea"/>
                    <a:cs typeface="+mn-cs"/>
                  </a:rPr>
                  <a:t>(2000 B.C.)</a:t>
                </a:r>
              </a:p>
            </p:txBody>
          </p:sp>
          <p:sp>
            <p:nvSpPr>
              <p:cNvPr id="18627" name="Rectangle 5"/>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628" name="Freeform 6"/>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629" name="AutoShape 7"/>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8630" name="Rectangle 8"/>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631" name="Freeform 9"/>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632" name="Rectangle 10"/>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633" name="Freeform 11"/>
              <p:cNvSpPr>
                <a:spLocks/>
              </p:cNvSpPr>
              <p:nvPr/>
            </p:nvSpPr>
            <p:spPr bwMode="auto">
              <a:xfrm>
                <a:off x="3036" y="2223"/>
                <a:ext cx="148" cy="76"/>
              </a:xfrm>
              <a:custGeom>
                <a:avLst/>
                <a:gdLst>
                  <a:gd name="T0" fmla="*/ 169 w 129"/>
                  <a:gd name="T1" fmla="*/ 115 h 49"/>
                  <a:gd name="T2" fmla="*/ 0 w 129"/>
                  <a:gd name="T3" fmla="*/ 115 h 49"/>
                  <a:gd name="T4" fmla="*/ 0 w 129"/>
                  <a:gd name="T5" fmla="*/ 0 h 49"/>
                  <a:gd name="T6" fmla="*/ 169 w 129"/>
                  <a:gd name="T7" fmla="*/ 115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634" name="AutoShape 12"/>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8635" name="Rectangle 13"/>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636" name="Rectangle 14"/>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8637" name="AutoShape 15"/>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8638" name="Rectangle 16"/>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639" name="AutoShape 17"/>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8640" name="AutoShape 18"/>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8641" name="AutoShape 19"/>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8642" name="Rectangle 20"/>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643" name="Rectangle 21"/>
              <p:cNvSpPr>
                <a:spLocks noChangeArrowheads="1"/>
              </p:cNvSpPr>
              <p:nvPr/>
            </p:nvSpPr>
            <p:spPr bwMode="auto">
              <a:xfrm>
                <a:off x="2780" y="3258"/>
                <a:ext cx="1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40</a:t>
                </a:r>
              </a:p>
            </p:txBody>
          </p:sp>
          <p:sp>
            <p:nvSpPr>
              <p:cNvPr id="18644" name="AutoShape 22"/>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8645" name="Rectangle 23"/>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646" name="AutoShape 24"/>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8647" name="Freeform 25"/>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648" name="Rectangle 26"/>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649" name="Freeform 27"/>
              <p:cNvSpPr>
                <a:spLocks/>
              </p:cNvSpPr>
              <p:nvPr/>
            </p:nvSpPr>
            <p:spPr bwMode="auto">
              <a:xfrm>
                <a:off x="3038" y="3621"/>
                <a:ext cx="148" cy="76"/>
              </a:xfrm>
              <a:custGeom>
                <a:avLst/>
                <a:gdLst>
                  <a:gd name="T0" fmla="*/ 169 w 129"/>
                  <a:gd name="T1" fmla="*/ 115 h 49"/>
                  <a:gd name="T2" fmla="*/ 0 w 129"/>
                  <a:gd name="T3" fmla="*/ 115 h 49"/>
                  <a:gd name="T4" fmla="*/ 0 w 129"/>
                  <a:gd name="T5" fmla="*/ 0 h 49"/>
                  <a:gd name="T6" fmla="*/ 169 w 129"/>
                  <a:gd name="T7" fmla="*/ 115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650" name="AutoShape 28"/>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8651" name="Rectangle 29"/>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652" name="Rectangle 30"/>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8653" name="AutoShape 31"/>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5280" name="Rectangle 32"/>
              <p:cNvSpPr>
                <a:spLocks noChangeArrowheads="1"/>
              </p:cNvSpPr>
              <p:nvPr/>
            </p:nvSpPr>
            <p:spPr bwMode="auto">
              <a:xfrm>
                <a:off x="3095" y="264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u="none">
                    <a:solidFill>
                      <a:srgbClr val="FFFF00"/>
                    </a:solidFill>
                    <a:latin typeface="Times" charset="0"/>
                    <a:ea typeface="+mn-ea"/>
                    <a:cs typeface="+mn-cs"/>
                  </a:rPr>
                  <a:t>(1500 B.C.)</a:t>
                </a:r>
              </a:p>
            </p:txBody>
          </p:sp>
          <p:sp>
            <p:nvSpPr>
              <p:cNvPr id="18655" name="Line 33"/>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56" name="Line 34"/>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57" name="Line 35"/>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58" name="Line 36"/>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59" name="Line 37"/>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60" name="Line 38"/>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61" name="Rectangle 39"/>
              <p:cNvSpPr>
                <a:spLocks noChangeArrowheads="1"/>
              </p:cNvSpPr>
              <p:nvPr/>
            </p:nvSpPr>
            <p:spPr bwMode="auto">
              <a:xfrm>
                <a:off x="2741" y="538"/>
                <a:ext cx="5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Dhambi ya 1</a:t>
                </a:r>
              </a:p>
            </p:txBody>
          </p:sp>
          <p:sp>
            <p:nvSpPr>
              <p:cNvPr id="18662" name="Rectangle 40"/>
              <p:cNvSpPr>
                <a:spLocks noChangeArrowheads="1"/>
              </p:cNvSpPr>
              <p:nvPr/>
            </p:nvSpPr>
            <p:spPr bwMode="auto">
              <a:xfrm>
                <a:off x="2690" y="634"/>
                <a:ext cx="4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Injili ya 1</a:t>
                </a:r>
              </a:p>
            </p:txBody>
          </p:sp>
          <p:sp>
            <p:nvSpPr>
              <p:cNvPr id="18663" name="Rectangle 41"/>
              <p:cNvSpPr>
                <a:spLocks noChangeArrowheads="1"/>
              </p:cNvSpPr>
              <p:nvPr/>
            </p:nvSpPr>
            <p:spPr bwMode="auto">
              <a:xfrm>
                <a:off x="2695" y="738"/>
                <a:ext cx="4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Jamii ya i</a:t>
                </a:r>
              </a:p>
            </p:txBody>
          </p:sp>
          <p:sp>
            <p:nvSpPr>
              <p:cNvPr id="18664" name="Rectangle 42"/>
              <p:cNvSpPr>
                <a:spLocks noChangeArrowheads="1"/>
              </p:cNvSpPr>
              <p:nvPr/>
            </p:nvSpPr>
            <p:spPr bwMode="auto">
              <a:xfrm>
                <a:off x="2690" y="842"/>
                <a:ext cx="5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Uuwaji wa 1</a:t>
                </a:r>
              </a:p>
            </p:txBody>
          </p:sp>
          <p:sp>
            <p:nvSpPr>
              <p:cNvPr id="18665" name="Rectangle 43"/>
              <p:cNvSpPr>
                <a:spLocks noChangeArrowheads="1"/>
              </p:cNvSpPr>
              <p:nvPr/>
            </p:nvSpPr>
            <p:spPr bwMode="auto">
              <a:xfrm>
                <a:off x="2627" y="938"/>
                <a:ext cx="6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GHarika / upinde</a:t>
                </a:r>
              </a:p>
            </p:txBody>
          </p:sp>
          <p:sp>
            <p:nvSpPr>
              <p:cNvPr id="18666" name="Rectangle 44"/>
              <p:cNvSpPr>
                <a:spLocks noChangeArrowheads="1"/>
              </p:cNvSpPr>
              <p:nvPr/>
            </p:nvSpPr>
            <p:spPr bwMode="auto">
              <a:xfrm>
                <a:off x="2781" y="1042"/>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mnara</a:t>
                </a:r>
              </a:p>
            </p:txBody>
          </p:sp>
          <p:sp>
            <p:nvSpPr>
              <p:cNvPr id="18667" name="Rectangle 45"/>
              <p:cNvSpPr>
                <a:spLocks noChangeArrowheads="1"/>
              </p:cNvSpPr>
              <p:nvPr/>
            </p:nvSpPr>
            <p:spPr bwMode="auto">
              <a:xfrm>
                <a:off x="2607" y="344"/>
                <a:ext cx="39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UMBAJI</a:t>
                </a:r>
              </a:p>
            </p:txBody>
          </p:sp>
          <p:sp>
            <p:nvSpPr>
              <p:cNvPr id="18668" name="Rectangle 46"/>
              <p:cNvSpPr>
                <a:spLocks noChangeArrowheads="1"/>
              </p:cNvSpPr>
              <p:nvPr/>
            </p:nvSpPr>
            <p:spPr bwMode="auto">
              <a:xfrm>
                <a:off x="2602" y="458"/>
                <a:ext cx="71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MME NA MKE WA 1</a:t>
                </a:r>
              </a:p>
            </p:txBody>
          </p:sp>
          <p:sp>
            <p:nvSpPr>
              <p:cNvPr id="18669" name="Line 47"/>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70" name="Line 48"/>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71" name="Rectangle 49"/>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672" name="Rectangle 50"/>
              <p:cNvSpPr>
                <a:spLocks noChangeArrowheads="1"/>
              </p:cNvSpPr>
              <p:nvPr/>
            </p:nvSpPr>
            <p:spPr bwMode="auto">
              <a:xfrm>
                <a:off x="2749" y="1531"/>
                <a:ext cx="32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N_M_</a:t>
                </a:r>
              </a:p>
            </p:txBody>
          </p:sp>
          <p:sp>
            <p:nvSpPr>
              <p:cNvPr id="18673" name="Rectangle 51"/>
              <p:cNvSpPr>
                <a:spLocks noChangeArrowheads="1"/>
              </p:cNvSpPr>
              <p:nvPr/>
            </p:nvSpPr>
            <p:spPr bwMode="auto">
              <a:xfrm>
                <a:off x="2812" y="1771"/>
                <a:ext cx="30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Y - M</a:t>
                </a:r>
              </a:p>
            </p:txBody>
          </p:sp>
          <p:sp>
            <p:nvSpPr>
              <p:cNvPr id="18674" name="Rectangle 52"/>
              <p:cNvSpPr>
                <a:spLocks noChangeArrowheads="1"/>
              </p:cNvSpPr>
              <p:nvPr/>
            </p:nvSpPr>
            <p:spPr bwMode="auto">
              <a:xfrm>
                <a:off x="2846" y="1891"/>
                <a:ext cx="2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12</a:t>
                </a:r>
              </a:p>
            </p:txBody>
          </p:sp>
          <p:sp>
            <p:nvSpPr>
              <p:cNvPr id="18675" name="Rectangle 53"/>
              <p:cNvSpPr>
                <a:spLocks noChangeArrowheads="1"/>
              </p:cNvSpPr>
              <p:nvPr/>
            </p:nvSpPr>
            <p:spPr bwMode="auto">
              <a:xfrm>
                <a:off x="2742" y="1414"/>
                <a:ext cx="3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MWITO</a:t>
                </a:r>
              </a:p>
            </p:txBody>
          </p:sp>
          <p:sp>
            <p:nvSpPr>
              <p:cNvPr id="18676" name="Rectangle 54"/>
              <p:cNvSpPr>
                <a:spLocks noChangeArrowheads="1"/>
              </p:cNvSpPr>
              <p:nvPr/>
            </p:nvSpPr>
            <p:spPr bwMode="auto">
              <a:xfrm>
                <a:off x="2634" y="1274"/>
                <a:ext cx="5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IBRAHAIMU</a:t>
                </a:r>
              </a:p>
            </p:txBody>
          </p:sp>
          <p:sp>
            <p:nvSpPr>
              <p:cNvPr id="18677" name="Rectangle 55"/>
              <p:cNvSpPr>
                <a:spLocks noChangeArrowheads="1"/>
              </p:cNvSpPr>
              <p:nvPr/>
            </p:nvSpPr>
            <p:spPr bwMode="auto">
              <a:xfrm>
                <a:off x="2834" y="1653"/>
                <a:ext cx="2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I - I</a:t>
                </a:r>
              </a:p>
            </p:txBody>
          </p:sp>
          <p:sp>
            <p:nvSpPr>
              <p:cNvPr id="18678" name="Line 56"/>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79" name="Line 57"/>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80" name="Rectangle 58"/>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YUSUFU</a:t>
                </a:r>
              </a:p>
            </p:txBody>
          </p:sp>
          <p:sp>
            <p:nvSpPr>
              <p:cNvPr id="18681" name="Rectangle 59"/>
              <p:cNvSpPr>
                <a:spLocks noChangeArrowheads="1"/>
              </p:cNvSpPr>
              <p:nvPr/>
            </p:nvSpPr>
            <p:spPr bwMode="auto">
              <a:xfrm>
                <a:off x="2724" y="2301"/>
                <a:ext cx="5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   UTUMWA</a:t>
                </a:r>
              </a:p>
            </p:txBody>
          </p:sp>
          <p:sp>
            <p:nvSpPr>
              <p:cNvPr id="18682" name="Rectangle 60"/>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430</a:t>
                </a:r>
              </a:p>
            </p:txBody>
          </p:sp>
          <p:sp>
            <p:nvSpPr>
              <p:cNvPr id="18683" name="Line 61"/>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84" name="Line 62"/>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85" name="Line 63"/>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86" name="Line 64"/>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87" name="Line 65"/>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88" name="Line 66"/>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89" name="Line 67"/>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90" name="Line 68"/>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91" name="Rectangle 69"/>
              <p:cNvSpPr>
                <a:spLocks noChangeArrowheads="1"/>
              </p:cNvSpPr>
              <p:nvPr/>
            </p:nvSpPr>
            <p:spPr bwMode="auto">
              <a:xfrm>
                <a:off x="2708" y="2674"/>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MUSA</a:t>
                </a:r>
              </a:p>
            </p:txBody>
          </p:sp>
          <p:sp>
            <p:nvSpPr>
              <p:cNvPr id="18692" name="Rectangle 70"/>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Sinai</a:t>
                </a:r>
              </a:p>
            </p:txBody>
          </p:sp>
          <p:sp>
            <p:nvSpPr>
              <p:cNvPr id="18693" name="Rectangle 71"/>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M - C - C</a:t>
                </a:r>
              </a:p>
            </p:txBody>
          </p:sp>
          <p:sp>
            <p:nvSpPr>
              <p:cNvPr id="18694" name="Rectangle 72"/>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Kadesh Barnea</a:t>
                </a:r>
              </a:p>
            </p:txBody>
          </p:sp>
          <p:sp>
            <p:nvSpPr>
              <p:cNvPr id="18695" name="Rectangle 73"/>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40</a:t>
                </a:r>
              </a:p>
            </p:txBody>
          </p:sp>
          <p:sp>
            <p:nvSpPr>
              <p:cNvPr id="18696" name="Rectangle 74"/>
              <p:cNvSpPr>
                <a:spLocks noChangeArrowheads="1"/>
              </p:cNvSpPr>
              <p:nvPr/>
            </p:nvSpPr>
            <p:spPr bwMode="auto">
              <a:xfrm>
                <a:off x="2724" y="3382"/>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5 Sermons</a:t>
                </a:r>
              </a:p>
            </p:txBody>
          </p:sp>
          <p:sp>
            <p:nvSpPr>
              <p:cNvPr id="18697" name="Line 75"/>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98" name="Rectangle 76"/>
              <p:cNvSpPr>
                <a:spLocks noChangeArrowheads="1"/>
              </p:cNvSpPr>
              <p:nvPr/>
            </p:nvSpPr>
            <p:spPr bwMode="auto">
              <a:xfrm>
                <a:off x="2779" y="2826"/>
                <a:ext cx="4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KUTOKA</a:t>
                </a:r>
              </a:p>
            </p:txBody>
          </p:sp>
          <p:sp>
            <p:nvSpPr>
              <p:cNvPr id="18699" name="Line 77"/>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700" name="Line 78"/>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701" name="Line 79"/>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702" name="Rectangle 80"/>
              <p:cNvSpPr>
                <a:spLocks noChangeArrowheads="1"/>
              </p:cNvSpPr>
              <p:nvPr/>
            </p:nvSpPr>
            <p:spPr bwMode="auto">
              <a:xfrm>
                <a:off x="2697" y="35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JOSHUA</a:t>
                </a:r>
              </a:p>
            </p:txBody>
          </p:sp>
          <p:sp>
            <p:nvSpPr>
              <p:cNvPr id="18703" name="Rectangle 81"/>
              <p:cNvSpPr>
                <a:spLocks noChangeArrowheads="1"/>
              </p:cNvSpPr>
              <p:nvPr/>
            </p:nvSpPr>
            <p:spPr bwMode="auto">
              <a:xfrm>
                <a:off x="2738" y="3686"/>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Yeriko/Ai</a:t>
                </a:r>
              </a:p>
            </p:txBody>
          </p:sp>
          <p:sp>
            <p:nvSpPr>
              <p:cNvPr id="18704" name="Rectangle 82"/>
              <p:cNvSpPr>
                <a:spLocks noChangeArrowheads="1"/>
              </p:cNvSpPr>
              <p:nvPr/>
            </p:nvSpPr>
            <p:spPr bwMode="auto">
              <a:xfrm>
                <a:off x="2686" y="3806"/>
                <a:ext cx="5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Kugawa nchi</a:t>
                </a:r>
              </a:p>
            </p:txBody>
          </p:sp>
        </p:grpSp>
        <p:grpSp>
          <p:nvGrpSpPr>
            <p:cNvPr id="18613" name="Group 83"/>
            <p:cNvGrpSpPr>
              <a:grpSpLocks/>
            </p:cNvGrpSpPr>
            <p:nvPr/>
          </p:nvGrpSpPr>
          <p:grpSpPr bwMode="auto">
            <a:xfrm>
              <a:off x="4141" y="352"/>
              <a:ext cx="614" cy="399"/>
              <a:chOff x="4141" y="352"/>
              <a:chExt cx="614" cy="399"/>
            </a:xfrm>
          </p:grpSpPr>
          <p:sp>
            <p:nvSpPr>
              <p:cNvPr id="18614" name="Freeform 84"/>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615" name="Freeform 85"/>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616" name="Rectangle 86"/>
              <p:cNvSpPr>
                <a:spLocks noChangeArrowheads="1"/>
              </p:cNvSpPr>
              <p:nvPr/>
            </p:nvSpPr>
            <p:spPr bwMode="auto">
              <a:xfrm>
                <a:off x="4328" y="618"/>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350</a:t>
                </a:r>
              </a:p>
            </p:txBody>
          </p:sp>
          <p:sp>
            <p:nvSpPr>
              <p:cNvPr id="18617" name="Freeform 87"/>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618" name="AutoShape 88"/>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8619" name="Rectangle 89"/>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620" name="AutoShape 90"/>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8621" name="Line 91"/>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22" name="Line 92"/>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23" name="Rectangle 93"/>
              <p:cNvSpPr>
                <a:spLocks noChangeArrowheads="1"/>
              </p:cNvSpPr>
              <p:nvPr/>
            </p:nvSpPr>
            <p:spPr bwMode="auto">
              <a:xfrm>
                <a:off x="4312" y="586"/>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350</a:t>
                </a:r>
              </a:p>
            </p:txBody>
          </p:sp>
          <p:sp>
            <p:nvSpPr>
              <p:cNvPr id="18624" name="Rectangle 94"/>
              <p:cNvSpPr>
                <a:spLocks noChangeArrowheads="1"/>
              </p:cNvSpPr>
              <p:nvPr/>
            </p:nvSpPr>
            <p:spPr bwMode="auto">
              <a:xfrm>
                <a:off x="4248" y="480"/>
                <a:ext cx="5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WAAMUZI</a:t>
                </a:r>
              </a:p>
            </p:txBody>
          </p:sp>
          <p:sp>
            <p:nvSpPr>
              <p:cNvPr id="18625" name="Rectangle 95"/>
              <p:cNvSpPr>
                <a:spLocks noChangeArrowheads="1"/>
              </p:cNvSpPr>
              <p:nvPr/>
            </p:nvSpPr>
            <p:spPr bwMode="auto">
              <a:xfrm>
                <a:off x="4141" y="352"/>
                <a:ext cx="4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VURUGU</a:t>
                </a:r>
              </a:p>
            </p:txBody>
          </p:sp>
        </p:grpSp>
      </p:grpSp>
      <p:sp>
        <p:nvSpPr>
          <p:cNvPr id="18434" name="AutoShape 96"/>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8435" name="Freeform 97"/>
          <p:cNvSpPr>
            <a:spLocks/>
          </p:cNvSpPr>
          <p:nvPr/>
        </p:nvSpPr>
        <p:spPr bwMode="auto">
          <a:xfrm>
            <a:off x="6424613" y="41910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36" name="Freeform 98"/>
          <p:cNvSpPr>
            <a:spLocks/>
          </p:cNvSpPr>
          <p:nvPr/>
        </p:nvSpPr>
        <p:spPr bwMode="auto">
          <a:xfrm>
            <a:off x="6424613" y="41529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37" name="Freeform 99"/>
          <p:cNvSpPr>
            <a:spLocks/>
          </p:cNvSpPr>
          <p:nvPr/>
        </p:nvSpPr>
        <p:spPr bwMode="auto">
          <a:xfrm>
            <a:off x="6424613" y="40259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38" name="Freeform 100"/>
          <p:cNvSpPr>
            <a:spLocks/>
          </p:cNvSpPr>
          <p:nvPr/>
        </p:nvSpPr>
        <p:spPr bwMode="auto">
          <a:xfrm>
            <a:off x="6424613" y="39878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39" name="Freeform 101"/>
          <p:cNvSpPr>
            <a:spLocks/>
          </p:cNvSpPr>
          <p:nvPr/>
        </p:nvSpPr>
        <p:spPr bwMode="auto">
          <a:xfrm>
            <a:off x="6424613" y="38608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40" name="Freeform 102"/>
          <p:cNvSpPr>
            <a:spLocks/>
          </p:cNvSpPr>
          <p:nvPr/>
        </p:nvSpPr>
        <p:spPr bwMode="auto">
          <a:xfrm>
            <a:off x="6424613" y="38227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41" name="Freeform 103"/>
          <p:cNvSpPr>
            <a:spLocks/>
          </p:cNvSpPr>
          <p:nvPr/>
        </p:nvSpPr>
        <p:spPr bwMode="auto">
          <a:xfrm>
            <a:off x="6424613" y="36957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42" name="Freeform 104"/>
          <p:cNvSpPr>
            <a:spLocks/>
          </p:cNvSpPr>
          <p:nvPr/>
        </p:nvSpPr>
        <p:spPr bwMode="auto">
          <a:xfrm>
            <a:off x="6424613" y="36576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43" name="Freeform 105"/>
          <p:cNvSpPr>
            <a:spLocks/>
          </p:cNvSpPr>
          <p:nvPr/>
        </p:nvSpPr>
        <p:spPr bwMode="auto">
          <a:xfrm>
            <a:off x="6424613" y="3530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44" name="Freeform 106"/>
          <p:cNvSpPr>
            <a:spLocks/>
          </p:cNvSpPr>
          <p:nvPr/>
        </p:nvSpPr>
        <p:spPr bwMode="auto">
          <a:xfrm>
            <a:off x="6424613" y="34798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45" name="Freeform 107"/>
          <p:cNvSpPr>
            <a:spLocks/>
          </p:cNvSpPr>
          <p:nvPr/>
        </p:nvSpPr>
        <p:spPr bwMode="auto">
          <a:xfrm>
            <a:off x="6424613" y="33528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46" name="Freeform 108"/>
          <p:cNvSpPr>
            <a:spLocks/>
          </p:cNvSpPr>
          <p:nvPr/>
        </p:nvSpPr>
        <p:spPr bwMode="auto">
          <a:xfrm>
            <a:off x="6424613" y="33147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47" name="Freeform 109"/>
          <p:cNvSpPr>
            <a:spLocks/>
          </p:cNvSpPr>
          <p:nvPr/>
        </p:nvSpPr>
        <p:spPr bwMode="auto">
          <a:xfrm>
            <a:off x="6424613" y="31877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48" name="Freeform 110"/>
          <p:cNvSpPr>
            <a:spLocks/>
          </p:cNvSpPr>
          <p:nvPr/>
        </p:nvSpPr>
        <p:spPr bwMode="auto">
          <a:xfrm>
            <a:off x="6424613" y="31496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49" name="Freeform 111"/>
          <p:cNvSpPr>
            <a:spLocks/>
          </p:cNvSpPr>
          <p:nvPr/>
        </p:nvSpPr>
        <p:spPr bwMode="auto">
          <a:xfrm>
            <a:off x="6424613" y="3022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0" name="Freeform 112"/>
          <p:cNvSpPr>
            <a:spLocks/>
          </p:cNvSpPr>
          <p:nvPr/>
        </p:nvSpPr>
        <p:spPr bwMode="auto">
          <a:xfrm>
            <a:off x="6424613" y="29845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1" name="Freeform 113"/>
          <p:cNvSpPr>
            <a:spLocks/>
          </p:cNvSpPr>
          <p:nvPr/>
        </p:nvSpPr>
        <p:spPr bwMode="auto">
          <a:xfrm>
            <a:off x="6424613" y="28575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2" name="Freeform 114"/>
          <p:cNvSpPr>
            <a:spLocks/>
          </p:cNvSpPr>
          <p:nvPr/>
        </p:nvSpPr>
        <p:spPr bwMode="auto">
          <a:xfrm>
            <a:off x="6424613" y="28194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3" name="Freeform 115"/>
          <p:cNvSpPr>
            <a:spLocks/>
          </p:cNvSpPr>
          <p:nvPr/>
        </p:nvSpPr>
        <p:spPr bwMode="auto">
          <a:xfrm>
            <a:off x="6424613" y="26924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4" name="Freeform 116"/>
          <p:cNvSpPr>
            <a:spLocks/>
          </p:cNvSpPr>
          <p:nvPr/>
        </p:nvSpPr>
        <p:spPr bwMode="auto">
          <a:xfrm>
            <a:off x="6424613" y="26416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5" name="Freeform 117"/>
          <p:cNvSpPr>
            <a:spLocks/>
          </p:cNvSpPr>
          <p:nvPr/>
        </p:nvSpPr>
        <p:spPr bwMode="auto">
          <a:xfrm>
            <a:off x="6424613" y="2514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6" name="Freeform 118"/>
          <p:cNvSpPr>
            <a:spLocks/>
          </p:cNvSpPr>
          <p:nvPr/>
        </p:nvSpPr>
        <p:spPr bwMode="auto">
          <a:xfrm>
            <a:off x="6424613" y="24765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7" name="Freeform 119"/>
          <p:cNvSpPr>
            <a:spLocks/>
          </p:cNvSpPr>
          <p:nvPr/>
        </p:nvSpPr>
        <p:spPr bwMode="auto">
          <a:xfrm>
            <a:off x="6424613" y="23495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8" name="Freeform 120"/>
          <p:cNvSpPr>
            <a:spLocks/>
          </p:cNvSpPr>
          <p:nvPr/>
        </p:nvSpPr>
        <p:spPr bwMode="auto">
          <a:xfrm>
            <a:off x="6424613" y="23114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9" name="Freeform 121"/>
          <p:cNvSpPr>
            <a:spLocks/>
          </p:cNvSpPr>
          <p:nvPr/>
        </p:nvSpPr>
        <p:spPr bwMode="auto">
          <a:xfrm>
            <a:off x="6424613" y="21844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60" name="Freeform 122"/>
          <p:cNvSpPr>
            <a:spLocks/>
          </p:cNvSpPr>
          <p:nvPr/>
        </p:nvSpPr>
        <p:spPr bwMode="auto">
          <a:xfrm>
            <a:off x="6424613" y="21463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61" name="Freeform 123"/>
          <p:cNvSpPr>
            <a:spLocks/>
          </p:cNvSpPr>
          <p:nvPr/>
        </p:nvSpPr>
        <p:spPr bwMode="auto">
          <a:xfrm>
            <a:off x="6424613" y="20193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62" name="Freeform 124"/>
          <p:cNvSpPr>
            <a:spLocks/>
          </p:cNvSpPr>
          <p:nvPr/>
        </p:nvSpPr>
        <p:spPr bwMode="auto">
          <a:xfrm>
            <a:off x="6424613" y="19812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63" name="Freeform 125"/>
          <p:cNvSpPr>
            <a:spLocks/>
          </p:cNvSpPr>
          <p:nvPr/>
        </p:nvSpPr>
        <p:spPr bwMode="auto">
          <a:xfrm>
            <a:off x="6424613" y="18542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64" name="Freeform 126"/>
          <p:cNvSpPr>
            <a:spLocks/>
          </p:cNvSpPr>
          <p:nvPr/>
        </p:nvSpPr>
        <p:spPr bwMode="auto">
          <a:xfrm>
            <a:off x="6424613" y="18161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65" name="Freeform 127"/>
          <p:cNvSpPr>
            <a:spLocks/>
          </p:cNvSpPr>
          <p:nvPr/>
        </p:nvSpPr>
        <p:spPr bwMode="auto">
          <a:xfrm>
            <a:off x="6424613" y="16891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66" name="Freeform 128"/>
          <p:cNvSpPr>
            <a:spLocks/>
          </p:cNvSpPr>
          <p:nvPr/>
        </p:nvSpPr>
        <p:spPr bwMode="auto">
          <a:xfrm>
            <a:off x="6424613" y="16383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67" name="Freeform 129"/>
          <p:cNvSpPr>
            <a:spLocks/>
          </p:cNvSpPr>
          <p:nvPr/>
        </p:nvSpPr>
        <p:spPr bwMode="auto">
          <a:xfrm>
            <a:off x="6424613" y="15113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68" name="Freeform 130"/>
          <p:cNvSpPr>
            <a:spLocks/>
          </p:cNvSpPr>
          <p:nvPr/>
        </p:nvSpPr>
        <p:spPr bwMode="auto">
          <a:xfrm>
            <a:off x="6424613" y="14732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69" name="Freeform 131"/>
          <p:cNvSpPr>
            <a:spLocks/>
          </p:cNvSpPr>
          <p:nvPr/>
        </p:nvSpPr>
        <p:spPr bwMode="auto">
          <a:xfrm>
            <a:off x="6424613" y="13462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70" name="Freeform 135"/>
          <p:cNvSpPr>
            <a:spLocks/>
          </p:cNvSpPr>
          <p:nvPr/>
        </p:nvSpPr>
        <p:spPr bwMode="auto">
          <a:xfrm>
            <a:off x="7326313" y="3429000"/>
            <a:ext cx="204787" cy="65088"/>
          </a:xfrm>
          <a:custGeom>
            <a:avLst/>
            <a:gdLst>
              <a:gd name="T0" fmla="*/ 322579212 w 129"/>
              <a:gd name="T1" fmla="*/ 100807024 h 41"/>
              <a:gd name="T2" fmla="*/ 0 w 129"/>
              <a:gd name="T3" fmla="*/ 100807024 h 41"/>
              <a:gd name="T4" fmla="*/ 0 w 129"/>
              <a:gd name="T5" fmla="*/ 0 h 41"/>
              <a:gd name="T6" fmla="*/ 322579212 w 129"/>
              <a:gd name="T7" fmla="*/ 100807024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18471" name="Picture 13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472" name="Line 138"/>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8473" name="Freeform 139"/>
          <p:cNvSpPr>
            <a:spLocks/>
          </p:cNvSpPr>
          <p:nvPr/>
        </p:nvSpPr>
        <p:spPr bwMode="auto">
          <a:xfrm>
            <a:off x="7351713" y="13970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74" name="Rectangle 140"/>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u="none">
                <a:solidFill>
                  <a:srgbClr val="000000"/>
                </a:solidFill>
                <a:latin typeface="Times" charset="0"/>
              </a:rPr>
              <a:t> </a:t>
            </a:r>
          </a:p>
        </p:txBody>
      </p:sp>
      <p:sp>
        <p:nvSpPr>
          <p:cNvPr id="18475" name="Rectangle 141"/>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6" name="Rectangle 142"/>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7" name="Rectangle 143"/>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8" name="Rectangle 144"/>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9" name="Rectangle 145"/>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80" name="Rectangle 146"/>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u="none">
                <a:solidFill>
                  <a:srgbClr val="000000"/>
                </a:solidFill>
                <a:latin typeface="Times" charset="0"/>
              </a:rPr>
              <a:t>S</a:t>
            </a:r>
          </a:p>
        </p:txBody>
      </p:sp>
      <p:sp>
        <p:nvSpPr>
          <p:cNvPr id="565395" name="Rectangle 147"/>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u="none">
                <a:solidFill>
                  <a:srgbClr val="FAFD00"/>
                </a:solidFill>
                <a:latin typeface="Times" charset="0"/>
                <a:ea typeface="+mn-ea"/>
                <a:cs typeface="+mn-cs"/>
              </a:rPr>
              <a:t>U 7 KY</a:t>
            </a:r>
          </a:p>
        </p:txBody>
      </p:sp>
      <p:sp>
        <p:nvSpPr>
          <p:cNvPr id="565396" name="Rectangle 14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565397" name="Rectangle 149"/>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u="none">
                <a:solidFill>
                  <a:srgbClr val="00FF00"/>
                </a:solidFill>
                <a:latin typeface="Times" charset="0"/>
                <a:ea typeface="+mn-ea"/>
                <a:cs typeface="+mn-cs"/>
              </a:rPr>
              <a:t>7 = 4 + 3 </a:t>
            </a:r>
          </a:p>
        </p:txBody>
      </p:sp>
      <p:sp>
        <p:nvSpPr>
          <p:cNvPr id="565398" name="Line 150"/>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5399" name="Rectangle 151"/>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5400" name="Line 152"/>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8487" name="Rectangle 153"/>
          <p:cNvSpPr>
            <a:spLocks noChangeArrowheads="1"/>
          </p:cNvSpPr>
          <p:nvPr/>
        </p:nvSpPr>
        <p:spPr bwMode="auto">
          <a:xfrm>
            <a:off x="5930900" y="482600"/>
            <a:ext cx="511175" cy="3816350"/>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2" name="Text Box 154"/>
          <p:cNvSpPr txBox="1">
            <a:spLocks noChangeArrowheads="1"/>
          </p:cNvSpPr>
          <p:nvPr/>
        </p:nvSpPr>
        <p:spPr bwMode="auto">
          <a:xfrm rot="16200000">
            <a:off x="4540250" y="2128838"/>
            <a:ext cx="3316288"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u="none" dirty="0">
                <a:solidFill>
                  <a:srgbClr val="EEFF4B"/>
                </a:solidFill>
                <a:latin typeface="Times" charset="0"/>
                <a:ea typeface="+mn-ea"/>
                <a:cs typeface="+mn-cs"/>
              </a:rPr>
              <a:t>JAMII 3</a:t>
            </a:r>
          </a:p>
        </p:txBody>
      </p:sp>
      <p:sp>
        <p:nvSpPr>
          <p:cNvPr id="18489" name="Rectangle 15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8490" name="Rectangle 15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5" name="Text Box 157"/>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u="none">
                <a:solidFill>
                  <a:srgbClr val="EEFF4B"/>
                </a:solidFill>
                <a:latin typeface="Times" charset="0"/>
                <a:ea typeface="+mn-ea"/>
                <a:cs typeface="+mn-cs"/>
              </a:rPr>
              <a:t>K</a:t>
            </a:r>
          </a:p>
        </p:txBody>
      </p:sp>
      <p:sp>
        <p:nvSpPr>
          <p:cNvPr id="565406" name="Text Box 158"/>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u="none">
                <a:solidFill>
                  <a:srgbClr val="EEFF4B"/>
                </a:solidFill>
                <a:latin typeface="Times" charset="0"/>
                <a:ea typeface="+mn-ea"/>
                <a:cs typeface="+mn-cs"/>
              </a:rPr>
              <a:t>Y</a:t>
            </a:r>
          </a:p>
        </p:txBody>
      </p:sp>
      <p:sp>
        <p:nvSpPr>
          <p:cNvPr id="18493" name="Rectangle 15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8" name="Text Box 160"/>
          <p:cNvSpPr txBox="1">
            <a:spLocks noChangeArrowheads="1"/>
          </p:cNvSpPr>
          <p:nvPr/>
        </p:nvSpPr>
        <p:spPr bwMode="auto">
          <a:xfrm rot="-5388536">
            <a:off x="2816226" y="3871912"/>
            <a:ext cx="1966912"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u="none">
                <a:solidFill>
                  <a:srgbClr val="EEFF4B"/>
                </a:solidFill>
                <a:latin typeface="Times" charset="0"/>
                <a:ea typeface="+mn-ea"/>
                <a:cs typeface="+mn-cs"/>
              </a:rPr>
              <a:t>WATU 4</a:t>
            </a:r>
          </a:p>
        </p:txBody>
      </p:sp>
      <p:sp>
        <p:nvSpPr>
          <p:cNvPr id="18495" name="Rectangle 16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10" name="Text Box 162"/>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u="none">
                <a:solidFill>
                  <a:srgbClr val="EEFF4B"/>
                </a:solidFill>
                <a:latin typeface="Times" charset="0"/>
                <a:ea typeface="+mn-ea"/>
                <a:cs typeface="+mn-cs"/>
              </a:rPr>
              <a:t>U</a:t>
            </a:r>
          </a:p>
        </p:txBody>
      </p:sp>
      <p:sp>
        <p:nvSpPr>
          <p:cNvPr id="18497" name="Freeform 163"/>
          <p:cNvSpPr>
            <a:spLocks/>
          </p:cNvSpPr>
          <p:nvPr/>
        </p:nvSpPr>
        <p:spPr bwMode="auto">
          <a:xfrm>
            <a:off x="7326313" y="34163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98" name="Freeform 164"/>
          <p:cNvSpPr>
            <a:spLocks/>
          </p:cNvSpPr>
          <p:nvPr/>
        </p:nvSpPr>
        <p:spPr bwMode="auto">
          <a:xfrm>
            <a:off x="7656513" y="17018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99" name="AutoShape 16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8500" name="Freeform 167"/>
          <p:cNvSpPr>
            <a:spLocks/>
          </p:cNvSpPr>
          <p:nvPr/>
        </p:nvSpPr>
        <p:spPr bwMode="auto">
          <a:xfrm>
            <a:off x="7339013" y="520065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501" name="AutoShape 168"/>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8502" name="Rectangle 169"/>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18503" name="AutoShape 170"/>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8504" name="Rectangle 17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8505" name="AutoShape 172"/>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18506" name="Group 173"/>
          <p:cNvGrpSpPr>
            <a:grpSpLocks/>
          </p:cNvGrpSpPr>
          <p:nvPr/>
        </p:nvGrpSpPr>
        <p:grpSpPr bwMode="auto">
          <a:xfrm>
            <a:off x="6591300" y="4418013"/>
            <a:ext cx="952500" cy="527050"/>
            <a:chOff x="4152" y="2783"/>
            <a:chExt cx="600" cy="332"/>
          </a:xfrm>
        </p:grpSpPr>
        <p:sp>
          <p:nvSpPr>
            <p:cNvPr id="18609" name="AutoShape 174"/>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8610" name="Rectangle 175"/>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8611" name="AutoShape 176"/>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5425" name="Rectangle 177"/>
          <p:cNvSpPr>
            <a:spLocks noChangeArrowheads="1"/>
          </p:cNvSpPr>
          <p:nvPr/>
        </p:nvSpPr>
        <p:spPr bwMode="auto">
          <a:xfrm>
            <a:off x="7269163" y="4330700"/>
            <a:ext cx="7286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u="none">
                <a:solidFill>
                  <a:srgbClr val="FFFF00"/>
                </a:solidFill>
                <a:latin typeface="Times" charset="0"/>
                <a:ea typeface="+mn-ea"/>
                <a:cs typeface="+mn-cs"/>
              </a:rPr>
              <a:t>(500 B.C.)</a:t>
            </a:r>
          </a:p>
        </p:txBody>
      </p:sp>
      <p:sp>
        <p:nvSpPr>
          <p:cNvPr id="565426" name="Rectangle 178"/>
          <p:cNvSpPr>
            <a:spLocks noChangeArrowheads="1"/>
          </p:cNvSpPr>
          <p:nvPr/>
        </p:nvSpPr>
        <p:spPr bwMode="auto">
          <a:xfrm>
            <a:off x="7262813" y="1219200"/>
            <a:ext cx="7921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u="none">
                <a:solidFill>
                  <a:srgbClr val="FFFF00"/>
                </a:solidFill>
                <a:latin typeface="Times" charset="0"/>
                <a:ea typeface="+mn-ea"/>
                <a:cs typeface="+mn-cs"/>
              </a:rPr>
              <a:t>(1000 B.C.)</a:t>
            </a:r>
          </a:p>
        </p:txBody>
      </p:sp>
      <p:sp>
        <p:nvSpPr>
          <p:cNvPr id="18509" name="Line 179"/>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0" name="Line 180"/>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1" name="Line 181"/>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2" name="Line 182"/>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3" name="Line 183"/>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4" name="Line 184"/>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5" name="Line 185"/>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6" name="Line 186"/>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7" name="Line 187"/>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8" name="Line 188"/>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9" name="Line 189"/>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0" name="Line 190"/>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1" name="Rectangle 191"/>
          <p:cNvSpPr>
            <a:spLocks noChangeArrowheads="1"/>
          </p:cNvSpPr>
          <p:nvPr/>
        </p:nvSpPr>
        <p:spPr bwMode="auto">
          <a:xfrm>
            <a:off x="6523038" y="3213100"/>
            <a:ext cx="695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MATEKA</a:t>
            </a:r>
          </a:p>
        </p:txBody>
      </p:sp>
      <p:sp>
        <p:nvSpPr>
          <p:cNvPr id="18522" name="Line 192"/>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3" name="Line 193"/>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4" name="Line 194"/>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5" name="Rectangle 195"/>
          <p:cNvSpPr>
            <a:spLocks noChangeArrowheads="1"/>
          </p:cNvSpPr>
          <p:nvPr/>
        </p:nvSpPr>
        <p:spPr bwMode="auto">
          <a:xfrm>
            <a:off x="6599238" y="4394200"/>
            <a:ext cx="669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KIMNYA</a:t>
            </a:r>
          </a:p>
        </p:txBody>
      </p:sp>
      <p:sp>
        <p:nvSpPr>
          <p:cNvPr id="18526" name="Line 196"/>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7" name="Line 197"/>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8" name="Rectangle 198"/>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8529" name="AutoShape 199"/>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8530" name="Rectangle 200"/>
          <p:cNvSpPr>
            <a:spLocks noChangeArrowheads="1"/>
          </p:cNvSpPr>
          <p:nvPr/>
        </p:nvSpPr>
        <p:spPr bwMode="auto">
          <a:xfrm>
            <a:off x="6610350" y="5102225"/>
            <a:ext cx="585788"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u="none">
                <a:solidFill>
                  <a:srgbClr val="000000"/>
                </a:solidFill>
                <a:latin typeface="Chicago" charset="0"/>
              </a:rPr>
              <a:t>YESU</a:t>
            </a:r>
          </a:p>
        </p:txBody>
      </p:sp>
      <p:sp>
        <p:nvSpPr>
          <p:cNvPr id="18531" name="Line 201"/>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32" name="Line 202"/>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33" name="Line 203"/>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34" name="Line 204"/>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35" name="Line 205"/>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36" name="Line 206"/>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37" name="Rectangle 207"/>
          <p:cNvSpPr>
            <a:spLocks noChangeArrowheads="1"/>
          </p:cNvSpPr>
          <p:nvPr/>
        </p:nvSpPr>
        <p:spPr bwMode="auto">
          <a:xfrm>
            <a:off x="6580188" y="1266825"/>
            <a:ext cx="746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UTUKUFU</a:t>
            </a:r>
          </a:p>
        </p:txBody>
      </p:sp>
      <p:sp>
        <p:nvSpPr>
          <p:cNvPr id="18538" name="Line 208"/>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39" name="Rectangle 209"/>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458" name="Rectangle 210"/>
          <p:cNvSpPr>
            <a:spLocks noChangeArrowheads="1"/>
          </p:cNvSpPr>
          <p:nvPr/>
        </p:nvSpPr>
        <p:spPr bwMode="auto">
          <a:xfrm>
            <a:off x="4097338" y="2001838"/>
            <a:ext cx="1625600" cy="44418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5459" name="Rectangle 21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5460" name="Rectangle 212"/>
          <p:cNvSpPr>
            <a:spLocks noChangeArrowheads="1"/>
          </p:cNvSpPr>
          <p:nvPr/>
        </p:nvSpPr>
        <p:spPr bwMode="auto">
          <a:xfrm>
            <a:off x="6486525" y="449263"/>
            <a:ext cx="1625600" cy="75723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18543" name="Rectangle 213"/>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462" name="Text Box 214"/>
          <p:cNvSpPr txBox="1">
            <a:spLocks noChangeArrowheads="1"/>
          </p:cNvSpPr>
          <p:nvPr/>
        </p:nvSpPr>
        <p:spPr bwMode="auto">
          <a:xfrm>
            <a:off x="1765300" y="-12700"/>
            <a:ext cx="36496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Genesis - 1 Samuel 8:22a</a:t>
            </a:r>
          </a:p>
        </p:txBody>
      </p:sp>
      <p:grpSp>
        <p:nvGrpSpPr>
          <p:cNvPr id="18545" name="Group 216"/>
          <p:cNvGrpSpPr>
            <a:grpSpLocks/>
          </p:cNvGrpSpPr>
          <p:nvPr/>
        </p:nvGrpSpPr>
        <p:grpSpPr bwMode="auto">
          <a:xfrm>
            <a:off x="8169275" y="3409950"/>
            <a:ext cx="974725" cy="633413"/>
            <a:chOff x="5029" y="2160"/>
            <a:chExt cx="614" cy="399"/>
          </a:xfrm>
        </p:grpSpPr>
        <p:sp>
          <p:nvSpPr>
            <p:cNvPr id="18597" name="Freeform 217"/>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598" name="Freeform 218"/>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599" name="Rectangle 219"/>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350</a:t>
              </a:r>
            </a:p>
          </p:txBody>
        </p:sp>
        <p:sp>
          <p:nvSpPr>
            <p:cNvPr id="18600" name="Freeform 220"/>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601" name="AutoShape 221"/>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8602" name="Rectangle 222"/>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603" name="AutoShape 223"/>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8604" name="Line 224"/>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05" name="Line 225"/>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06" name="Rectangle 226"/>
            <p:cNvSpPr>
              <a:spLocks noChangeArrowheads="1"/>
            </p:cNvSpPr>
            <p:nvPr/>
          </p:nvSpPr>
          <p:spPr bwMode="auto">
            <a:xfrm>
              <a:off x="5200" y="2390"/>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350</a:t>
              </a:r>
            </a:p>
          </p:txBody>
        </p:sp>
        <p:sp>
          <p:nvSpPr>
            <p:cNvPr id="18607" name="Rectangle 227"/>
            <p:cNvSpPr>
              <a:spLocks noChangeArrowheads="1"/>
            </p:cNvSpPr>
            <p:nvPr/>
          </p:nvSpPr>
          <p:spPr bwMode="auto">
            <a:xfrm>
              <a:off x="5136" y="2278"/>
              <a:ext cx="48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WaAMUZI</a:t>
              </a:r>
            </a:p>
          </p:txBody>
        </p:sp>
        <p:sp>
          <p:nvSpPr>
            <p:cNvPr id="18608" name="Rectangle 228"/>
            <p:cNvSpPr>
              <a:spLocks noChangeArrowheads="1"/>
            </p:cNvSpPr>
            <p:nvPr/>
          </p:nvSpPr>
          <p:spPr bwMode="auto">
            <a:xfrm>
              <a:off x="5029" y="2160"/>
              <a:ext cx="4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VURUGU</a:t>
              </a:r>
            </a:p>
          </p:txBody>
        </p:sp>
      </p:grpSp>
      <p:sp>
        <p:nvSpPr>
          <p:cNvPr id="18546" name="Text Box 230"/>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18547" name="Text Box 231"/>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endParaRPr lang="en-GB" sz="2000" u="none">
              <a:solidFill>
                <a:srgbClr val="FFA27C"/>
              </a:solidFill>
              <a:latin typeface="B VAG Rounded Bold" charset="0"/>
            </a:endParaRPr>
          </a:p>
        </p:txBody>
      </p:sp>
      <p:sp>
        <p:nvSpPr>
          <p:cNvPr id="18548" name="Rectangle 232"/>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481" name="Rectangle 233"/>
          <p:cNvSpPr>
            <a:spLocks noChangeArrowheads="1"/>
          </p:cNvSpPr>
          <p:nvPr/>
        </p:nvSpPr>
        <p:spPr bwMode="auto">
          <a:xfrm>
            <a:off x="80756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15</a:t>
            </a:r>
          </a:p>
        </p:txBody>
      </p:sp>
      <p:grpSp>
        <p:nvGrpSpPr>
          <p:cNvPr id="18550" name="Group 234"/>
          <p:cNvGrpSpPr>
            <a:grpSpLocks/>
          </p:cNvGrpSpPr>
          <p:nvPr/>
        </p:nvGrpSpPr>
        <p:grpSpPr bwMode="auto">
          <a:xfrm>
            <a:off x="5221288" y="1395413"/>
            <a:ext cx="2760662" cy="4311650"/>
            <a:chOff x="3289" y="879"/>
            <a:chExt cx="1739" cy="2716"/>
          </a:xfrm>
        </p:grpSpPr>
        <p:grpSp>
          <p:nvGrpSpPr>
            <p:cNvPr id="18553" name="Group 235"/>
            <p:cNvGrpSpPr>
              <a:grpSpLocks/>
            </p:cNvGrpSpPr>
            <p:nvPr/>
          </p:nvGrpSpPr>
          <p:grpSpPr bwMode="auto">
            <a:xfrm>
              <a:off x="3289" y="1430"/>
              <a:ext cx="284" cy="260"/>
              <a:chOff x="1609" y="1232"/>
              <a:chExt cx="284" cy="260"/>
            </a:xfrm>
          </p:grpSpPr>
          <p:grpSp>
            <p:nvGrpSpPr>
              <p:cNvPr id="18587" name="Group 236"/>
              <p:cNvGrpSpPr>
                <a:grpSpLocks/>
              </p:cNvGrpSpPr>
              <p:nvPr/>
            </p:nvGrpSpPr>
            <p:grpSpPr bwMode="auto">
              <a:xfrm>
                <a:off x="1620" y="1232"/>
                <a:ext cx="236" cy="260"/>
                <a:chOff x="1558" y="1007"/>
                <a:chExt cx="2107" cy="1949"/>
              </a:xfrm>
            </p:grpSpPr>
            <p:grpSp>
              <p:nvGrpSpPr>
                <p:cNvPr id="18589" name="Group 238"/>
                <p:cNvGrpSpPr>
                  <a:grpSpLocks/>
                </p:cNvGrpSpPr>
                <p:nvPr/>
              </p:nvGrpSpPr>
              <p:grpSpPr bwMode="auto">
                <a:xfrm>
                  <a:off x="1558" y="1205"/>
                  <a:ext cx="2107" cy="1420"/>
                  <a:chOff x="578" y="2316"/>
                  <a:chExt cx="2105" cy="1421"/>
                </a:xfrm>
              </p:grpSpPr>
              <p:sp>
                <p:nvSpPr>
                  <p:cNvPr id="18595" name="Freeform 239" descr="Cork"/>
                  <p:cNvSpPr>
                    <a:spLocks/>
                  </p:cNvSpPr>
                  <p:nvPr/>
                </p:nvSpPr>
                <p:spPr bwMode="auto">
                  <a:xfrm>
                    <a:off x="633" y="2316"/>
                    <a:ext cx="2050" cy="256"/>
                  </a:xfrm>
                  <a:custGeom>
                    <a:avLst/>
                    <a:gdLst>
                      <a:gd name="T0" fmla="*/ 97 w 592"/>
                      <a:gd name="T1" fmla="*/ 728 h 90"/>
                      <a:gd name="T2" fmla="*/ 263 w 592"/>
                      <a:gd name="T3" fmla="*/ 356 h 90"/>
                      <a:gd name="T4" fmla="*/ 409 w 592"/>
                      <a:gd name="T5" fmla="*/ 290 h 90"/>
                      <a:gd name="T6" fmla="*/ 551 w 592"/>
                      <a:gd name="T7" fmla="*/ 259 h 90"/>
                      <a:gd name="T8" fmla="*/ 1344 w 592"/>
                      <a:gd name="T9" fmla="*/ 276 h 90"/>
                      <a:gd name="T10" fmla="*/ 1821 w 592"/>
                      <a:gd name="T11" fmla="*/ 324 h 90"/>
                      <a:gd name="T12" fmla="*/ 2040 w 592"/>
                      <a:gd name="T13" fmla="*/ 373 h 90"/>
                      <a:gd name="T14" fmla="*/ 2853 w 592"/>
                      <a:gd name="T15" fmla="*/ 421 h 90"/>
                      <a:gd name="T16" fmla="*/ 4052 w 592"/>
                      <a:gd name="T17" fmla="*/ 356 h 90"/>
                      <a:gd name="T18" fmla="*/ 5658 w 592"/>
                      <a:gd name="T19" fmla="*/ 131 h 90"/>
                      <a:gd name="T20" fmla="*/ 6237 w 592"/>
                      <a:gd name="T21" fmla="*/ 0 h 90"/>
                      <a:gd name="T22" fmla="*/ 6860 w 592"/>
                      <a:gd name="T23" fmla="*/ 17 h 90"/>
                      <a:gd name="T24" fmla="*/ 7075 w 592"/>
                      <a:gd name="T25" fmla="*/ 242 h 90"/>
                      <a:gd name="T26" fmla="*/ 7099 w 592"/>
                      <a:gd name="T27" fmla="*/ 290 h 90"/>
                      <a:gd name="T28" fmla="*/ 6978 w 592"/>
                      <a:gd name="T29" fmla="*/ 486 h 90"/>
                      <a:gd name="T30" fmla="*/ 7002 w 592"/>
                      <a:gd name="T31" fmla="*/ 535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8596" name="Freeform 240" descr="Cork"/>
                  <p:cNvSpPr>
                    <a:spLocks/>
                  </p:cNvSpPr>
                  <p:nvPr/>
                </p:nvSpPr>
                <p:spPr bwMode="auto">
                  <a:xfrm>
                    <a:off x="578" y="2506"/>
                    <a:ext cx="2074" cy="1231"/>
                  </a:xfrm>
                  <a:custGeom>
                    <a:avLst/>
                    <a:gdLst>
                      <a:gd name="T0" fmla="*/ 7181 w 599"/>
                      <a:gd name="T1" fmla="*/ 0 h 432"/>
                      <a:gd name="T2" fmla="*/ 7133 w 599"/>
                      <a:gd name="T3" fmla="*/ 48 h 432"/>
                      <a:gd name="T4" fmla="*/ 7060 w 599"/>
                      <a:gd name="T5" fmla="*/ 80 h 432"/>
                      <a:gd name="T6" fmla="*/ 7015 w 599"/>
                      <a:gd name="T7" fmla="*/ 194 h 432"/>
                      <a:gd name="T8" fmla="*/ 6679 w 599"/>
                      <a:gd name="T9" fmla="*/ 747 h 432"/>
                      <a:gd name="T10" fmla="*/ 6295 w 599"/>
                      <a:gd name="T11" fmla="*/ 1690 h 432"/>
                      <a:gd name="T12" fmla="*/ 6174 w 599"/>
                      <a:gd name="T13" fmla="*/ 2160 h 432"/>
                      <a:gd name="T14" fmla="*/ 6056 w 599"/>
                      <a:gd name="T15" fmla="*/ 2841 h 432"/>
                      <a:gd name="T16" fmla="*/ 5935 w 599"/>
                      <a:gd name="T17" fmla="*/ 3266 h 432"/>
                      <a:gd name="T18" fmla="*/ 5526 w 599"/>
                      <a:gd name="T19" fmla="*/ 3428 h 432"/>
                      <a:gd name="T20" fmla="*/ 5190 w 599"/>
                      <a:gd name="T21" fmla="*/ 3362 h 432"/>
                      <a:gd name="T22" fmla="*/ 5048 w 599"/>
                      <a:gd name="T23" fmla="*/ 3328 h 432"/>
                      <a:gd name="T24" fmla="*/ 5097 w 599"/>
                      <a:gd name="T25" fmla="*/ 2858 h 432"/>
                      <a:gd name="T26" fmla="*/ 5166 w 599"/>
                      <a:gd name="T27" fmla="*/ 2744 h 432"/>
                      <a:gd name="T28" fmla="*/ 4854 w 599"/>
                      <a:gd name="T29" fmla="*/ 2664 h 432"/>
                      <a:gd name="T30" fmla="*/ 4158 w 599"/>
                      <a:gd name="T31" fmla="*/ 2565 h 432"/>
                      <a:gd name="T32" fmla="*/ 1354 w 599"/>
                      <a:gd name="T33" fmla="*/ 2924 h 432"/>
                      <a:gd name="T34" fmla="*/ 1236 w 599"/>
                      <a:gd name="T35" fmla="*/ 2989 h 432"/>
                      <a:gd name="T36" fmla="*/ 1042 w 599"/>
                      <a:gd name="T37" fmla="*/ 3183 h 432"/>
                      <a:gd name="T38" fmla="*/ 637 w 599"/>
                      <a:gd name="T39" fmla="*/ 3508 h 432"/>
                      <a:gd name="T40" fmla="*/ 346 w 599"/>
                      <a:gd name="T41" fmla="*/ 3428 h 432"/>
                      <a:gd name="T42" fmla="*/ 204 w 599"/>
                      <a:gd name="T43" fmla="*/ 3362 h 432"/>
                      <a:gd name="T44" fmla="*/ 83 w 599"/>
                      <a:gd name="T45" fmla="*/ 3231 h 432"/>
                      <a:gd name="T46" fmla="*/ 132 w 599"/>
                      <a:gd name="T47" fmla="*/ 3021 h 432"/>
                      <a:gd name="T48" fmla="*/ 204 w 599"/>
                      <a:gd name="T49" fmla="*/ 2713 h 432"/>
                      <a:gd name="T50" fmla="*/ 322 w 599"/>
                      <a:gd name="T51" fmla="*/ 2129 h 432"/>
                      <a:gd name="T52" fmla="*/ 346 w 599"/>
                      <a:gd name="T53" fmla="*/ 1527 h 432"/>
                      <a:gd name="T54" fmla="*/ 370 w 599"/>
                      <a:gd name="T55" fmla="*/ 1023 h 432"/>
                      <a:gd name="T56" fmla="*/ 346 w 599"/>
                      <a:gd name="T57" fmla="*/ 667 h 432"/>
                      <a:gd name="T58" fmla="*/ 253 w 599"/>
                      <a:gd name="T59" fmla="*/ 242 h 432"/>
                      <a:gd name="T60" fmla="*/ 229 w 599"/>
                      <a:gd name="T61" fmla="*/ 1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8590" name="Freeform 242"/>
                <p:cNvSpPr>
                  <a:spLocks/>
                </p:cNvSpPr>
                <p:nvPr/>
              </p:nvSpPr>
              <p:spPr bwMode="auto">
                <a:xfrm>
                  <a:off x="1616" y="2649"/>
                  <a:ext cx="88" cy="277"/>
                </a:xfrm>
                <a:custGeom>
                  <a:avLst/>
                  <a:gdLst>
                    <a:gd name="T0" fmla="*/ 78 w 85"/>
                    <a:gd name="T1" fmla="*/ 116 h 318"/>
                    <a:gd name="T2" fmla="*/ 68 w 85"/>
                    <a:gd name="T3" fmla="*/ 52 h 318"/>
                    <a:gd name="T4" fmla="*/ 51 w 85"/>
                    <a:gd name="T5" fmla="*/ 32 h 318"/>
                    <a:gd name="T6" fmla="*/ 59 w 85"/>
                    <a:gd name="T7" fmla="*/ 52 h 318"/>
                    <a:gd name="T8" fmla="*/ 68 w 85"/>
                    <a:gd name="T9" fmla="*/ 21 h 318"/>
                    <a:gd name="T10" fmla="*/ 40 w 85"/>
                    <a:gd name="T11" fmla="*/ 8 h 318"/>
                    <a:gd name="T12" fmla="*/ 40 w 85"/>
                    <a:gd name="T13" fmla="*/ 32 h 318"/>
                    <a:gd name="T14" fmla="*/ 51 w 85"/>
                    <a:gd name="T15" fmla="*/ 142 h 318"/>
                    <a:gd name="T16" fmla="*/ 32 w 85"/>
                    <a:gd name="T17" fmla="*/ 122 h 318"/>
                    <a:gd name="T18" fmla="*/ 40 w 85"/>
                    <a:gd name="T19" fmla="*/ 97 h 318"/>
                    <a:gd name="T20" fmla="*/ 51 w 85"/>
                    <a:gd name="T21" fmla="*/ 122 h 318"/>
                    <a:gd name="T22" fmla="*/ 40 w 85"/>
                    <a:gd name="T23" fmla="*/ 78 h 318"/>
                    <a:gd name="T24" fmla="*/ 51 w 85"/>
                    <a:gd name="T25" fmla="*/ 116 h 318"/>
                    <a:gd name="T26" fmla="*/ 40 w 85"/>
                    <a:gd name="T27" fmla="*/ 91 h 318"/>
                    <a:gd name="T28" fmla="*/ 51 w 85"/>
                    <a:gd name="T29" fmla="*/ 109 h 318"/>
                    <a:gd name="T30" fmla="*/ 59 w 85"/>
                    <a:gd name="T31" fmla="*/ 129 h 318"/>
                    <a:gd name="T32" fmla="*/ 78 w 85"/>
                    <a:gd name="T33" fmla="*/ 154 h 318"/>
                    <a:gd name="T34" fmla="*/ 86 w 85"/>
                    <a:gd name="T35" fmla="*/ 173 h 318"/>
                    <a:gd name="T36" fmla="*/ 78 w 85"/>
                    <a:gd name="T37" fmla="*/ 212 h 318"/>
                    <a:gd name="T38" fmla="*/ 68 w 85"/>
                    <a:gd name="T39" fmla="*/ 206 h 318"/>
                    <a:gd name="T40" fmla="*/ 59 w 85"/>
                    <a:gd name="T41" fmla="*/ 238 h 318"/>
                    <a:gd name="T42" fmla="*/ 40 w 85"/>
                    <a:gd name="T43" fmla="*/ 219 h 318"/>
                    <a:gd name="T44" fmla="*/ 32 w 85"/>
                    <a:gd name="T45" fmla="*/ 154 h 318"/>
                    <a:gd name="T46" fmla="*/ 24 w 85"/>
                    <a:gd name="T47" fmla="*/ 186 h 318"/>
                    <a:gd name="T48" fmla="*/ 5 w 85"/>
                    <a:gd name="T49" fmla="*/ 161 h 318"/>
                    <a:gd name="T50" fmla="*/ 40 w 85"/>
                    <a:gd name="T51" fmla="*/ 109 h 318"/>
                    <a:gd name="T52" fmla="*/ 68 w 85"/>
                    <a:gd name="T53" fmla="*/ 129 h 318"/>
                    <a:gd name="T54" fmla="*/ 78 w 85"/>
                    <a:gd name="T55" fmla="*/ 167 h 318"/>
                    <a:gd name="T56" fmla="*/ 68 w 85"/>
                    <a:gd name="T57" fmla="*/ 142 h 318"/>
                    <a:gd name="T58" fmla="*/ 68 w 85"/>
                    <a:gd name="T59" fmla="*/ 8 h 318"/>
                    <a:gd name="T60" fmla="*/ 51 w 85"/>
                    <a:gd name="T61" fmla="*/ 26 h 318"/>
                    <a:gd name="T62" fmla="*/ 24 w 85"/>
                    <a:gd name="T63" fmla="*/ 32 h 318"/>
                    <a:gd name="T64" fmla="*/ 40 w 85"/>
                    <a:gd name="T65" fmla="*/ 71 h 318"/>
                    <a:gd name="T66" fmla="*/ 59 w 85"/>
                    <a:gd name="T67" fmla="*/ 103 h 318"/>
                    <a:gd name="T68" fmla="*/ 78 w 85"/>
                    <a:gd name="T69" fmla="*/ 11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591" name="Freeform 243"/>
                <p:cNvSpPr>
                  <a:spLocks/>
                </p:cNvSpPr>
                <p:nvPr/>
              </p:nvSpPr>
              <p:spPr bwMode="auto">
                <a:xfrm>
                  <a:off x="1635" y="2647"/>
                  <a:ext cx="109" cy="309"/>
                </a:xfrm>
                <a:custGeom>
                  <a:avLst/>
                  <a:gdLst>
                    <a:gd name="T0" fmla="*/ 1 w 105"/>
                    <a:gd name="T1" fmla="*/ 0 h 354"/>
                    <a:gd name="T2" fmla="*/ 100 w 105"/>
                    <a:gd name="T3" fmla="*/ 3 h 354"/>
                    <a:gd name="T4" fmla="*/ 79 w 105"/>
                    <a:gd name="T5" fmla="*/ 22 h 354"/>
                    <a:gd name="T6" fmla="*/ 90 w 105"/>
                    <a:gd name="T7" fmla="*/ 46 h 354"/>
                    <a:gd name="T8" fmla="*/ 90 w 105"/>
                    <a:gd name="T9" fmla="*/ 111 h 354"/>
                    <a:gd name="T10" fmla="*/ 105 w 105"/>
                    <a:gd name="T11" fmla="*/ 128 h 354"/>
                    <a:gd name="T12" fmla="*/ 105 w 105"/>
                    <a:gd name="T13" fmla="*/ 182 h 354"/>
                    <a:gd name="T14" fmla="*/ 90 w 105"/>
                    <a:gd name="T15" fmla="*/ 256 h 354"/>
                    <a:gd name="T16" fmla="*/ 74 w 105"/>
                    <a:gd name="T17" fmla="*/ 270 h 354"/>
                    <a:gd name="T18" fmla="*/ 16 w 105"/>
                    <a:gd name="T19" fmla="*/ 244 h 354"/>
                    <a:gd name="T20" fmla="*/ 12 w 105"/>
                    <a:gd name="T21" fmla="*/ 215 h 354"/>
                    <a:gd name="T22" fmla="*/ 16 w 105"/>
                    <a:gd name="T23" fmla="*/ 187 h 354"/>
                    <a:gd name="T24" fmla="*/ 9 w 105"/>
                    <a:gd name="T25" fmla="*/ 75 h 354"/>
                    <a:gd name="T26" fmla="*/ 22 w 105"/>
                    <a:gd name="T27" fmla="*/ 34 h 354"/>
                    <a:gd name="T28" fmla="*/ 6 w 105"/>
                    <a:gd name="T29" fmla="*/ 10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592" name="Freeform 244"/>
                <p:cNvSpPr>
                  <a:spLocks/>
                </p:cNvSpPr>
                <p:nvPr/>
              </p:nvSpPr>
              <p:spPr bwMode="auto">
                <a:xfrm>
                  <a:off x="3008" y="2583"/>
                  <a:ext cx="155" cy="328"/>
                </a:xfrm>
                <a:custGeom>
                  <a:avLst/>
                  <a:gdLst>
                    <a:gd name="T0" fmla="*/ 153 w 149"/>
                    <a:gd name="T1" fmla="*/ 15 h 376"/>
                    <a:gd name="T2" fmla="*/ 144 w 149"/>
                    <a:gd name="T3" fmla="*/ 79 h 376"/>
                    <a:gd name="T4" fmla="*/ 135 w 149"/>
                    <a:gd name="T5" fmla="*/ 99 h 376"/>
                    <a:gd name="T6" fmla="*/ 132 w 149"/>
                    <a:gd name="T7" fmla="*/ 106 h 376"/>
                    <a:gd name="T8" fmla="*/ 112 w 149"/>
                    <a:gd name="T9" fmla="*/ 186 h 376"/>
                    <a:gd name="T10" fmla="*/ 88 w 149"/>
                    <a:gd name="T11" fmla="*/ 239 h 376"/>
                    <a:gd name="T12" fmla="*/ 72 w 149"/>
                    <a:gd name="T13" fmla="*/ 276 h 376"/>
                    <a:gd name="T14" fmla="*/ 60 w 149"/>
                    <a:gd name="T15" fmla="*/ 277 h 376"/>
                    <a:gd name="T16" fmla="*/ 20 w 149"/>
                    <a:gd name="T17" fmla="*/ 282 h 376"/>
                    <a:gd name="T18" fmla="*/ 2 w 149"/>
                    <a:gd name="T19" fmla="*/ 267 h 376"/>
                    <a:gd name="T20" fmla="*/ 5 w 149"/>
                    <a:gd name="T21" fmla="*/ 241 h 376"/>
                    <a:gd name="T22" fmla="*/ 8 w 149"/>
                    <a:gd name="T23" fmla="*/ 167 h 376"/>
                    <a:gd name="T24" fmla="*/ 23 w 149"/>
                    <a:gd name="T25" fmla="*/ 152 h 376"/>
                    <a:gd name="T26" fmla="*/ 36 w 149"/>
                    <a:gd name="T27" fmla="*/ 80 h 376"/>
                    <a:gd name="T28" fmla="*/ 46 w 149"/>
                    <a:gd name="T29" fmla="*/ 57 h 376"/>
                    <a:gd name="T30" fmla="*/ 86 w 149"/>
                    <a:gd name="T31" fmla="*/ 14 h 376"/>
                    <a:gd name="T32" fmla="*/ 132 w 149"/>
                    <a:gd name="T33" fmla="*/ 14 h 376"/>
                    <a:gd name="T34" fmla="*/ 153 w 149"/>
                    <a:gd name="T35" fmla="*/ 1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593" name="Freeform 245"/>
                <p:cNvSpPr>
                  <a:spLocks/>
                </p:cNvSpPr>
                <p:nvPr/>
              </p:nvSpPr>
              <p:spPr bwMode="auto">
                <a:xfrm>
                  <a:off x="1714" y="1020"/>
                  <a:ext cx="99" cy="440"/>
                </a:xfrm>
                <a:custGeom>
                  <a:avLst/>
                  <a:gdLst>
                    <a:gd name="T0" fmla="*/ 28 w 96"/>
                    <a:gd name="T1" fmla="*/ 370 h 504"/>
                    <a:gd name="T2" fmla="*/ 65 w 96"/>
                    <a:gd name="T3" fmla="*/ 376 h 504"/>
                    <a:gd name="T4" fmla="*/ 76 w 96"/>
                    <a:gd name="T5" fmla="*/ 344 h 504"/>
                    <a:gd name="T6" fmla="*/ 76 w 96"/>
                    <a:gd name="T7" fmla="*/ 246 h 504"/>
                    <a:gd name="T8" fmla="*/ 94 w 96"/>
                    <a:gd name="T9" fmla="*/ 163 h 504"/>
                    <a:gd name="T10" fmla="*/ 102 w 96"/>
                    <a:gd name="T11" fmla="*/ 133 h 504"/>
                    <a:gd name="T12" fmla="*/ 94 w 96"/>
                    <a:gd name="T13" fmla="*/ 39 h 504"/>
                    <a:gd name="T14" fmla="*/ 81 w 96"/>
                    <a:gd name="T15" fmla="*/ 4 h 504"/>
                    <a:gd name="T16" fmla="*/ 31 w 96"/>
                    <a:gd name="T17" fmla="*/ 19 h 504"/>
                    <a:gd name="T18" fmla="*/ 28 w 96"/>
                    <a:gd name="T19" fmla="*/ 93 h 504"/>
                    <a:gd name="T20" fmla="*/ 34 w 96"/>
                    <a:gd name="T21" fmla="*/ 277 h 504"/>
                    <a:gd name="T22" fmla="*/ 42 w 96"/>
                    <a:gd name="T23" fmla="*/ 309 h 504"/>
                    <a:gd name="T24" fmla="*/ 26 w 96"/>
                    <a:gd name="T25" fmla="*/ 361 h 504"/>
                    <a:gd name="T26" fmla="*/ 28 w 96"/>
                    <a:gd name="T27" fmla="*/ 37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594" name="Freeform 246"/>
                <p:cNvSpPr>
                  <a:spLocks/>
                </p:cNvSpPr>
                <p:nvPr/>
              </p:nvSpPr>
              <p:spPr bwMode="auto">
                <a:xfrm>
                  <a:off x="3431" y="1007"/>
                  <a:ext cx="156" cy="358"/>
                </a:xfrm>
                <a:custGeom>
                  <a:avLst/>
                  <a:gdLst>
                    <a:gd name="T0" fmla="*/ 5 w 150"/>
                    <a:gd name="T1" fmla="*/ 291 h 410"/>
                    <a:gd name="T2" fmla="*/ 44 w 150"/>
                    <a:gd name="T3" fmla="*/ 313 h 410"/>
                    <a:gd name="T4" fmla="*/ 86 w 150"/>
                    <a:gd name="T5" fmla="*/ 306 h 410"/>
                    <a:gd name="T6" fmla="*/ 101 w 150"/>
                    <a:gd name="T7" fmla="*/ 276 h 410"/>
                    <a:gd name="T8" fmla="*/ 124 w 150"/>
                    <a:gd name="T9" fmla="*/ 213 h 410"/>
                    <a:gd name="T10" fmla="*/ 138 w 150"/>
                    <a:gd name="T11" fmla="*/ 165 h 410"/>
                    <a:gd name="T12" fmla="*/ 147 w 150"/>
                    <a:gd name="T13" fmla="*/ 147 h 410"/>
                    <a:gd name="T14" fmla="*/ 150 w 150"/>
                    <a:gd name="T15" fmla="*/ 89 h 410"/>
                    <a:gd name="T16" fmla="*/ 156 w 150"/>
                    <a:gd name="T17" fmla="*/ 77 h 410"/>
                    <a:gd name="T18" fmla="*/ 158 w 150"/>
                    <a:gd name="T19" fmla="*/ 37 h 410"/>
                    <a:gd name="T20" fmla="*/ 140 w 150"/>
                    <a:gd name="T21" fmla="*/ 0 h 410"/>
                    <a:gd name="T22" fmla="*/ 101 w 150"/>
                    <a:gd name="T23" fmla="*/ 10 h 410"/>
                    <a:gd name="T24" fmla="*/ 83 w 150"/>
                    <a:gd name="T25" fmla="*/ 40 h 410"/>
                    <a:gd name="T26" fmla="*/ 72 w 150"/>
                    <a:gd name="T27" fmla="*/ 105 h 410"/>
                    <a:gd name="T28" fmla="*/ 62 w 150"/>
                    <a:gd name="T29" fmla="*/ 123 h 410"/>
                    <a:gd name="T30" fmla="*/ 46 w 150"/>
                    <a:gd name="T31" fmla="*/ 165 h 410"/>
                    <a:gd name="T32" fmla="*/ 44 w 150"/>
                    <a:gd name="T33" fmla="*/ 172 h 410"/>
                    <a:gd name="T34" fmla="*/ 36 w 150"/>
                    <a:gd name="T35" fmla="*/ 177 h 410"/>
                    <a:gd name="T36" fmla="*/ 34 w 150"/>
                    <a:gd name="T37" fmla="*/ 190 h 410"/>
                    <a:gd name="T38" fmla="*/ 31 w 150"/>
                    <a:gd name="T39" fmla="*/ 196 h 410"/>
                    <a:gd name="T40" fmla="*/ 18 w 150"/>
                    <a:gd name="T41" fmla="*/ 266 h 410"/>
                    <a:gd name="T42" fmla="*/ 10 w 150"/>
                    <a:gd name="T43" fmla="*/ 291 h 410"/>
                    <a:gd name="T44" fmla="*/ 2 w 150"/>
                    <a:gd name="T45" fmla="*/ 294 h 410"/>
                    <a:gd name="T46" fmla="*/ 5 w 150"/>
                    <a:gd name="T47" fmla="*/ 29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8588" name="Rectangle 247"/>
              <p:cNvSpPr>
                <a:spLocks noChangeArrowheads="1"/>
              </p:cNvSpPr>
              <p:nvPr/>
            </p:nvSpPr>
            <p:spPr bwMode="auto">
              <a:xfrm>
                <a:off x="1609" y="1237"/>
                <a:ext cx="28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u="none">
                    <a:solidFill>
                      <a:schemeClr val="bg2"/>
                    </a:solidFill>
                    <a:latin typeface="Kosher-Normal" charset="0"/>
                  </a:rPr>
                  <a:t>AC</a:t>
                </a:r>
                <a:endParaRPr lang="en-US" sz="1600" i="1" u="none">
                  <a:solidFill>
                    <a:schemeClr val="bg2"/>
                  </a:solidFill>
                  <a:latin typeface="Helvetica" charset="0"/>
                </a:endParaRPr>
              </a:p>
            </p:txBody>
          </p:sp>
        </p:grpSp>
        <p:grpSp>
          <p:nvGrpSpPr>
            <p:cNvPr id="18554" name="Group 248"/>
            <p:cNvGrpSpPr>
              <a:grpSpLocks/>
            </p:cNvGrpSpPr>
            <p:nvPr/>
          </p:nvGrpSpPr>
          <p:grpSpPr bwMode="auto">
            <a:xfrm>
              <a:off x="3292" y="3335"/>
              <a:ext cx="277" cy="260"/>
              <a:chOff x="1609" y="1232"/>
              <a:chExt cx="277" cy="260"/>
            </a:xfrm>
          </p:grpSpPr>
          <p:grpSp>
            <p:nvGrpSpPr>
              <p:cNvPr id="18577" name="Group 249"/>
              <p:cNvGrpSpPr>
                <a:grpSpLocks/>
              </p:cNvGrpSpPr>
              <p:nvPr/>
            </p:nvGrpSpPr>
            <p:grpSpPr bwMode="auto">
              <a:xfrm>
                <a:off x="1620" y="1232"/>
                <a:ext cx="236" cy="260"/>
                <a:chOff x="1558" y="1007"/>
                <a:chExt cx="2107" cy="1949"/>
              </a:xfrm>
            </p:grpSpPr>
            <p:grpSp>
              <p:nvGrpSpPr>
                <p:cNvPr id="18579" name="Group 251"/>
                <p:cNvGrpSpPr>
                  <a:grpSpLocks/>
                </p:cNvGrpSpPr>
                <p:nvPr/>
              </p:nvGrpSpPr>
              <p:grpSpPr bwMode="auto">
                <a:xfrm>
                  <a:off x="1558" y="1205"/>
                  <a:ext cx="2107" cy="1420"/>
                  <a:chOff x="578" y="2316"/>
                  <a:chExt cx="2105" cy="1421"/>
                </a:xfrm>
              </p:grpSpPr>
              <p:sp>
                <p:nvSpPr>
                  <p:cNvPr id="18585" name="Freeform 252" descr="Cork"/>
                  <p:cNvSpPr>
                    <a:spLocks/>
                  </p:cNvSpPr>
                  <p:nvPr/>
                </p:nvSpPr>
                <p:spPr bwMode="auto">
                  <a:xfrm>
                    <a:off x="633" y="2316"/>
                    <a:ext cx="2050" cy="256"/>
                  </a:xfrm>
                  <a:custGeom>
                    <a:avLst/>
                    <a:gdLst>
                      <a:gd name="T0" fmla="*/ 97 w 592"/>
                      <a:gd name="T1" fmla="*/ 728 h 90"/>
                      <a:gd name="T2" fmla="*/ 263 w 592"/>
                      <a:gd name="T3" fmla="*/ 356 h 90"/>
                      <a:gd name="T4" fmla="*/ 409 w 592"/>
                      <a:gd name="T5" fmla="*/ 290 h 90"/>
                      <a:gd name="T6" fmla="*/ 551 w 592"/>
                      <a:gd name="T7" fmla="*/ 259 h 90"/>
                      <a:gd name="T8" fmla="*/ 1344 w 592"/>
                      <a:gd name="T9" fmla="*/ 276 h 90"/>
                      <a:gd name="T10" fmla="*/ 1821 w 592"/>
                      <a:gd name="T11" fmla="*/ 324 h 90"/>
                      <a:gd name="T12" fmla="*/ 2040 w 592"/>
                      <a:gd name="T13" fmla="*/ 373 h 90"/>
                      <a:gd name="T14" fmla="*/ 2853 w 592"/>
                      <a:gd name="T15" fmla="*/ 421 h 90"/>
                      <a:gd name="T16" fmla="*/ 4052 w 592"/>
                      <a:gd name="T17" fmla="*/ 356 h 90"/>
                      <a:gd name="T18" fmla="*/ 5658 w 592"/>
                      <a:gd name="T19" fmla="*/ 131 h 90"/>
                      <a:gd name="T20" fmla="*/ 6237 w 592"/>
                      <a:gd name="T21" fmla="*/ 0 h 90"/>
                      <a:gd name="T22" fmla="*/ 6860 w 592"/>
                      <a:gd name="T23" fmla="*/ 17 h 90"/>
                      <a:gd name="T24" fmla="*/ 7075 w 592"/>
                      <a:gd name="T25" fmla="*/ 242 h 90"/>
                      <a:gd name="T26" fmla="*/ 7099 w 592"/>
                      <a:gd name="T27" fmla="*/ 290 h 90"/>
                      <a:gd name="T28" fmla="*/ 6978 w 592"/>
                      <a:gd name="T29" fmla="*/ 486 h 90"/>
                      <a:gd name="T30" fmla="*/ 7002 w 592"/>
                      <a:gd name="T31" fmla="*/ 535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8586" name="Freeform 253" descr="Cork"/>
                  <p:cNvSpPr>
                    <a:spLocks/>
                  </p:cNvSpPr>
                  <p:nvPr/>
                </p:nvSpPr>
                <p:spPr bwMode="auto">
                  <a:xfrm>
                    <a:off x="578" y="2506"/>
                    <a:ext cx="2074" cy="1231"/>
                  </a:xfrm>
                  <a:custGeom>
                    <a:avLst/>
                    <a:gdLst>
                      <a:gd name="T0" fmla="*/ 7181 w 599"/>
                      <a:gd name="T1" fmla="*/ 0 h 432"/>
                      <a:gd name="T2" fmla="*/ 7133 w 599"/>
                      <a:gd name="T3" fmla="*/ 48 h 432"/>
                      <a:gd name="T4" fmla="*/ 7060 w 599"/>
                      <a:gd name="T5" fmla="*/ 80 h 432"/>
                      <a:gd name="T6" fmla="*/ 7015 w 599"/>
                      <a:gd name="T7" fmla="*/ 194 h 432"/>
                      <a:gd name="T8" fmla="*/ 6679 w 599"/>
                      <a:gd name="T9" fmla="*/ 747 h 432"/>
                      <a:gd name="T10" fmla="*/ 6295 w 599"/>
                      <a:gd name="T11" fmla="*/ 1690 h 432"/>
                      <a:gd name="T12" fmla="*/ 6174 w 599"/>
                      <a:gd name="T13" fmla="*/ 2160 h 432"/>
                      <a:gd name="T14" fmla="*/ 6056 w 599"/>
                      <a:gd name="T15" fmla="*/ 2841 h 432"/>
                      <a:gd name="T16" fmla="*/ 5935 w 599"/>
                      <a:gd name="T17" fmla="*/ 3266 h 432"/>
                      <a:gd name="T18" fmla="*/ 5526 w 599"/>
                      <a:gd name="T19" fmla="*/ 3428 h 432"/>
                      <a:gd name="T20" fmla="*/ 5190 w 599"/>
                      <a:gd name="T21" fmla="*/ 3362 h 432"/>
                      <a:gd name="T22" fmla="*/ 5048 w 599"/>
                      <a:gd name="T23" fmla="*/ 3328 h 432"/>
                      <a:gd name="T24" fmla="*/ 5097 w 599"/>
                      <a:gd name="T25" fmla="*/ 2858 h 432"/>
                      <a:gd name="T26" fmla="*/ 5166 w 599"/>
                      <a:gd name="T27" fmla="*/ 2744 h 432"/>
                      <a:gd name="T28" fmla="*/ 4854 w 599"/>
                      <a:gd name="T29" fmla="*/ 2664 h 432"/>
                      <a:gd name="T30" fmla="*/ 4158 w 599"/>
                      <a:gd name="T31" fmla="*/ 2565 h 432"/>
                      <a:gd name="T32" fmla="*/ 1354 w 599"/>
                      <a:gd name="T33" fmla="*/ 2924 h 432"/>
                      <a:gd name="T34" fmla="*/ 1236 w 599"/>
                      <a:gd name="T35" fmla="*/ 2989 h 432"/>
                      <a:gd name="T36" fmla="*/ 1042 w 599"/>
                      <a:gd name="T37" fmla="*/ 3183 h 432"/>
                      <a:gd name="T38" fmla="*/ 637 w 599"/>
                      <a:gd name="T39" fmla="*/ 3508 h 432"/>
                      <a:gd name="T40" fmla="*/ 346 w 599"/>
                      <a:gd name="T41" fmla="*/ 3428 h 432"/>
                      <a:gd name="T42" fmla="*/ 204 w 599"/>
                      <a:gd name="T43" fmla="*/ 3362 h 432"/>
                      <a:gd name="T44" fmla="*/ 83 w 599"/>
                      <a:gd name="T45" fmla="*/ 3231 h 432"/>
                      <a:gd name="T46" fmla="*/ 132 w 599"/>
                      <a:gd name="T47" fmla="*/ 3021 h 432"/>
                      <a:gd name="T48" fmla="*/ 204 w 599"/>
                      <a:gd name="T49" fmla="*/ 2713 h 432"/>
                      <a:gd name="T50" fmla="*/ 322 w 599"/>
                      <a:gd name="T51" fmla="*/ 2129 h 432"/>
                      <a:gd name="T52" fmla="*/ 346 w 599"/>
                      <a:gd name="T53" fmla="*/ 1527 h 432"/>
                      <a:gd name="T54" fmla="*/ 370 w 599"/>
                      <a:gd name="T55" fmla="*/ 1023 h 432"/>
                      <a:gd name="T56" fmla="*/ 346 w 599"/>
                      <a:gd name="T57" fmla="*/ 667 h 432"/>
                      <a:gd name="T58" fmla="*/ 253 w 599"/>
                      <a:gd name="T59" fmla="*/ 242 h 432"/>
                      <a:gd name="T60" fmla="*/ 229 w 599"/>
                      <a:gd name="T61" fmla="*/ 1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8580" name="Freeform 255"/>
                <p:cNvSpPr>
                  <a:spLocks/>
                </p:cNvSpPr>
                <p:nvPr/>
              </p:nvSpPr>
              <p:spPr bwMode="auto">
                <a:xfrm>
                  <a:off x="1616" y="2649"/>
                  <a:ext cx="88" cy="277"/>
                </a:xfrm>
                <a:custGeom>
                  <a:avLst/>
                  <a:gdLst>
                    <a:gd name="T0" fmla="*/ 78 w 85"/>
                    <a:gd name="T1" fmla="*/ 116 h 318"/>
                    <a:gd name="T2" fmla="*/ 68 w 85"/>
                    <a:gd name="T3" fmla="*/ 52 h 318"/>
                    <a:gd name="T4" fmla="*/ 51 w 85"/>
                    <a:gd name="T5" fmla="*/ 32 h 318"/>
                    <a:gd name="T6" fmla="*/ 59 w 85"/>
                    <a:gd name="T7" fmla="*/ 52 h 318"/>
                    <a:gd name="T8" fmla="*/ 68 w 85"/>
                    <a:gd name="T9" fmla="*/ 21 h 318"/>
                    <a:gd name="T10" fmla="*/ 40 w 85"/>
                    <a:gd name="T11" fmla="*/ 8 h 318"/>
                    <a:gd name="T12" fmla="*/ 40 w 85"/>
                    <a:gd name="T13" fmla="*/ 32 h 318"/>
                    <a:gd name="T14" fmla="*/ 51 w 85"/>
                    <a:gd name="T15" fmla="*/ 142 h 318"/>
                    <a:gd name="T16" fmla="*/ 32 w 85"/>
                    <a:gd name="T17" fmla="*/ 122 h 318"/>
                    <a:gd name="T18" fmla="*/ 40 w 85"/>
                    <a:gd name="T19" fmla="*/ 97 h 318"/>
                    <a:gd name="T20" fmla="*/ 51 w 85"/>
                    <a:gd name="T21" fmla="*/ 122 h 318"/>
                    <a:gd name="T22" fmla="*/ 40 w 85"/>
                    <a:gd name="T23" fmla="*/ 78 h 318"/>
                    <a:gd name="T24" fmla="*/ 51 w 85"/>
                    <a:gd name="T25" fmla="*/ 116 h 318"/>
                    <a:gd name="T26" fmla="*/ 40 w 85"/>
                    <a:gd name="T27" fmla="*/ 91 h 318"/>
                    <a:gd name="T28" fmla="*/ 51 w 85"/>
                    <a:gd name="T29" fmla="*/ 109 h 318"/>
                    <a:gd name="T30" fmla="*/ 59 w 85"/>
                    <a:gd name="T31" fmla="*/ 129 h 318"/>
                    <a:gd name="T32" fmla="*/ 78 w 85"/>
                    <a:gd name="T33" fmla="*/ 154 h 318"/>
                    <a:gd name="T34" fmla="*/ 86 w 85"/>
                    <a:gd name="T35" fmla="*/ 173 h 318"/>
                    <a:gd name="T36" fmla="*/ 78 w 85"/>
                    <a:gd name="T37" fmla="*/ 212 h 318"/>
                    <a:gd name="T38" fmla="*/ 68 w 85"/>
                    <a:gd name="T39" fmla="*/ 206 h 318"/>
                    <a:gd name="T40" fmla="*/ 59 w 85"/>
                    <a:gd name="T41" fmla="*/ 238 h 318"/>
                    <a:gd name="T42" fmla="*/ 40 w 85"/>
                    <a:gd name="T43" fmla="*/ 219 h 318"/>
                    <a:gd name="T44" fmla="*/ 32 w 85"/>
                    <a:gd name="T45" fmla="*/ 154 h 318"/>
                    <a:gd name="T46" fmla="*/ 24 w 85"/>
                    <a:gd name="T47" fmla="*/ 186 h 318"/>
                    <a:gd name="T48" fmla="*/ 5 w 85"/>
                    <a:gd name="T49" fmla="*/ 161 h 318"/>
                    <a:gd name="T50" fmla="*/ 40 w 85"/>
                    <a:gd name="T51" fmla="*/ 109 h 318"/>
                    <a:gd name="T52" fmla="*/ 68 w 85"/>
                    <a:gd name="T53" fmla="*/ 129 h 318"/>
                    <a:gd name="T54" fmla="*/ 78 w 85"/>
                    <a:gd name="T55" fmla="*/ 167 h 318"/>
                    <a:gd name="T56" fmla="*/ 68 w 85"/>
                    <a:gd name="T57" fmla="*/ 142 h 318"/>
                    <a:gd name="T58" fmla="*/ 68 w 85"/>
                    <a:gd name="T59" fmla="*/ 8 h 318"/>
                    <a:gd name="T60" fmla="*/ 51 w 85"/>
                    <a:gd name="T61" fmla="*/ 26 h 318"/>
                    <a:gd name="T62" fmla="*/ 24 w 85"/>
                    <a:gd name="T63" fmla="*/ 32 h 318"/>
                    <a:gd name="T64" fmla="*/ 40 w 85"/>
                    <a:gd name="T65" fmla="*/ 71 h 318"/>
                    <a:gd name="T66" fmla="*/ 59 w 85"/>
                    <a:gd name="T67" fmla="*/ 103 h 318"/>
                    <a:gd name="T68" fmla="*/ 78 w 85"/>
                    <a:gd name="T69" fmla="*/ 11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581" name="Freeform 256"/>
                <p:cNvSpPr>
                  <a:spLocks/>
                </p:cNvSpPr>
                <p:nvPr/>
              </p:nvSpPr>
              <p:spPr bwMode="auto">
                <a:xfrm>
                  <a:off x="1635" y="2647"/>
                  <a:ext cx="109" cy="309"/>
                </a:xfrm>
                <a:custGeom>
                  <a:avLst/>
                  <a:gdLst>
                    <a:gd name="T0" fmla="*/ 1 w 105"/>
                    <a:gd name="T1" fmla="*/ 0 h 354"/>
                    <a:gd name="T2" fmla="*/ 100 w 105"/>
                    <a:gd name="T3" fmla="*/ 3 h 354"/>
                    <a:gd name="T4" fmla="*/ 79 w 105"/>
                    <a:gd name="T5" fmla="*/ 22 h 354"/>
                    <a:gd name="T6" fmla="*/ 90 w 105"/>
                    <a:gd name="T7" fmla="*/ 46 h 354"/>
                    <a:gd name="T8" fmla="*/ 90 w 105"/>
                    <a:gd name="T9" fmla="*/ 111 h 354"/>
                    <a:gd name="T10" fmla="*/ 105 w 105"/>
                    <a:gd name="T11" fmla="*/ 128 h 354"/>
                    <a:gd name="T12" fmla="*/ 105 w 105"/>
                    <a:gd name="T13" fmla="*/ 182 h 354"/>
                    <a:gd name="T14" fmla="*/ 90 w 105"/>
                    <a:gd name="T15" fmla="*/ 256 h 354"/>
                    <a:gd name="T16" fmla="*/ 74 w 105"/>
                    <a:gd name="T17" fmla="*/ 270 h 354"/>
                    <a:gd name="T18" fmla="*/ 16 w 105"/>
                    <a:gd name="T19" fmla="*/ 244 h 354"/>
                    <a:gd name="T20" fmla="*/ 12 w 105"/>
                    <a:gd name="T21" fmla="*/ 215 h 354"/>
                    <a:gd name="T22" fmla="*/ 16 w 105"/>
                    <a:gd name="T23" fmla="*/ 187 h 354"/>
                    <a:gd name="T24" fmla="*/ 9 w 105"/>
                    <a:gd name="T25" fmla="*/ 75 h 354"/>
                    <a:gd name="T26" fmla="*/ 22 w 105"/>
                    <a:gd name="T27" fmla="*/ 34 h 354"/>
                    <a:gd name="T28" fmla="*/ 6 w 105"/>
                    <a:gd name="T29" fmla="*/ 10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582" name="Freeform 257"/>
                <p:cNvSpPr>
                  <a:spLocks/>
                </p:cNvSpPr>
                <p:nvPr/>
              </p:nvSpPr>
              <p:spPr bwMode="auto">
                <a:xfrm>
                  <a:off x="3008" y="2583"/>
                  <a:ext cx="155" cy="328"/>
                </a:xfrm>
                <a:custGeom>
                  <a:avLst/>
                  <a:gdLst>
                    <a:gd name="T0" fmla="*/ 153 w 149"/>
                    <a:gd name="T1" fmla="*/ 15 h 376"/>
                    <a:gd name="T2" fmla="*/ 144 w 149"/>
                    <a:gd name="T3" fmla="*/ 79 h 376"/>
                    <a:gd name="T4" fmla="*/ 135 w 149"/>
                    <a:gd name="T5" fmla="*/ 99 h 376"/>
                    <a:gd name="T6" fmla="*/ 132 w 149"/>
                    <a:gd name="T7" fmla="*/ 106 h 376"/>
                    <a:gd name="T8" fmla="*/ 112 w 149"/>
                    <a:gd name="T9" fmla="*/ 186 h 376"/>
                    <a:gd name="T10" fmla="*/ 88 w 149"/>
                    <a:gd name="T11" fmla="*/ 239 h 376"/>
                    <a:gd name="T12" fmla="*/ 72 w 149"/>
                    <a:gd name="T13" fmla="*/ 276 h 376"/>
                    <a:gd name="T14" fmla="*/ 60 w 149"/>
                    <a:gd name="T15" fmla="*/ 277 h 376"/>
                    <a:gd name="T16" fmla="*/ 20 w 149"/>
                    <a:gd name="T17" fmla="*/ 282 h 376"/>
                    <a:gd name="T18" fmla="*/ 2 w 149"/>
                    <a:gd name="T19" fmla="*/ 267 h 376"/>
                    <a:gd name="T20" fmla="*/ 5 w 149"/>
                    <a:gd name="T21" fmla="*/ 241 h 376"/>
                    <a:gd name="T22" fmla="*/ 8 w 149"/>
                    <a:gd name="T23" fmla="*/ 167 h 376"/>
                    <a:gd name="T24" fmla="*/ 23 w 149"/>
                    <a:gd name="T25" fmla="*/ 152 h 376"/>
                    <a:gd name="T26" fmla="*/ 36 w 149"/>
                    <a:gd name="T27" fmla="*/ 80 h 376"/>
                    <a:gd name="T28" fmla="*/ 46 w 149"/>
                    <a:gd name="T29" fmla="*/ 57 h 376"/>
                    <a:gd name="T30" fmla="*/ 86 w 149"/>
                    <a:gd name="T31" fmla="*/ 14 h 376"/>
                    <a:gd name="T32" fmla="*/ 132 w 149"/>
                    <a:gd name="T33" fmla="*/ 14 h 376"/>
                    <a:gd name="T34" fmla="*/ 153 w 149"/>
                    <a:gd name="T35" fmla="*/ 1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583" name="Freeform 258"/>
                <p:cNvSpPr>
                  <a:spLocks/>
                </p:cNvSpPr>
                <p:nvPr/>
              </p:nvSpPr>
              <p:spPr bwMode="auto">
                <a:xfrm>
                  <a:off x="1714" y="1020"/>
                  <a:ext cx="99" cy="440"/>
                </a:xfrm>
                <a:custGeom>
                  <a:avLst/>
                  <a:gdLst>
                    <a:gd name="T0" fmla="*/ 28 w 96"/>
                    <a:gd name="T1" fmla="*/ 370 h 504"/>
                    <a:gd name="T2" fmla="*/ 65 w 96"/>
                    <a:gd name="T3" fmla="*/ 376 h 504"/>
                    <a:gd name="T4" fmla="*/ 76 w 96"/>
                    <a:gd name="T5" fmla="*/ 344 h 504"/>
                    <a:gd name="T6" fmla="*/ 76 w 96"/>
                    <a:gd name="T7" fmla="*/ 246 h 504"/>
                    <a:gd name="T8" fmla="*/ 94 w 96"/>
                    <a:gd name="T9" fmla="*/ 163 h 504"/>
                    <a:gd name="T10" fmla="*/ 102 w 96"/>
                    <a:gd name="T11" fmla="*/ 133 h 504"/>
                    <a:gd name="T12" fmla="*/ 94 w 96"/>
                    <a:gd name="T13" fmla="*/ 39 h 504"/>
                    <a:gd name="T14" fmla="*/ 81 w 96"/>
                    <a:gd name="T15" fmla="*/ 4 h 504"/>
                    <a:gd name="T16" fmla="*/ 31 w 96"/>
                    <a:gd name="T17" fmla="*/ 19 h 504"/>
                    <a:gd name="T18" fmla="*/ 28 w 96"/>
                    <a:gd name="T19" fmla="*/ 93 h 504"/>
                    <a:gd name="T20" fmla="*/ 34 w 96"/>
                    <a:gd name="T21" fmla="*/ 277 h 504"/>
                    <a:gd name="T22" fmla="*/ 42 w 96"/>
                    <a:gd name="T23" fmla="*/ 309 h 504"/>
                    <a:gd name="T24" fmla="*/ 26 w 96"/>
                    <a:gd name="T25" fmla="*/ 361 h 504"/>
                    <a:gd name="T26" fmla="*/ 28 w 96"/>
                    <a:gd name="T27" fmla="*/ 37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584" name="Freeform 259"/>
                <p:cNvSpPr>
                  <a:spLocks/>
                </p:cNvSpPr>
                <p:nvPr/>
              </p:nvSpPr>
              <p:spPr bwMode="auto">
                <a:xfrm>
                  <a:off x="3431" y="1007"/>
                  <a:ext cx="156" cy="358"/>
                </a:xfrm>
                <a:custGeom>
                  <a:avLst/>
                  <a:gdLst>
                    <a:gd name="T0" fmla="*/ 5 w 150"/>
                    <a:gd name="T1" fmla="*/ 291 h 410"/>
                    <a:gd name="T2" fmla="*/ 44 w 150"/>
                    <a:gd name="T3" fmla="*/ 313 h 410"/>
                    <a:gd name="T4" fmla="*/ 86 w 150"/>
                    <a:gd name="T5" fmla="*/ 306 h 410"/>
                    <a:gd name="T6" fmla="*/ 101 w 150"/>
                    <a:gd name="T7" fmla="*/ 276 h 410"/>
                    <a:gd name="T8" fmla="*/ 124 w 150"/>
                    <a:gd name="T9" fmla="*/ 213 h 410"/>
                    <a:gd name="T10" fmla="*/ 138 w 150"/>
                    <a:gd name="T11" fmla="*/ 165 h 410"/>
                    <a:gd name="T12" fmla="*/ 147 w 150"/>
                    <a:gd name="T13" fmla="*/ 147 h 410"/>
                    <a:gd name="T14" fmla="*/ 150 w 150"/>
                    <a:gd name="T15" fmla="*/ 89 h 410"/>
                    <a:gd name="T16" fmla="*/ 156 w 150"/>
                    <a:gd name="T17" fmla="*/ 77 h 410"/>
                    <a:gd name="T18" fmla="*/ 158 w 150"/>
                    <a:gd name="T19" fmla="*/ 37 h 410"/>
                    <a:gd name="T20" fmla="*/ 140 w 150"/>
                    <a:gd name="T21" fmla="*/ 0 h 410"/>
                    <a:gd name="T22" fmla="*/ 101 w 150"/>
                    <a:gd name="T23" fmla="*/ 10 h 410"/>
                    <a:gd name="T24" fmla="*/ 83 w 150"/>
                    <a:gd name="T25" fmla="*/ 40 h 410"/>
                    <a:gd name="T26" fmla="*/ 72 w 150"/>
                    <a:gd name="T27" fmla="*/ 105 h 410"/>
                    <a:gd name="T28" fmla="*/ 62 w 150"/>
                    <a:gd name="T29" fmla="*/ 123 h 410"/>
                    <a:gd name="T30" fmla="*/ 46 w 150"/>
                    <a:gd name="T31" fmla="*/ 165 h 410"/>
                    <a:gd name="T32" fmla="*/ 44 w 150"/>
                    <a:gd name="T33" fmla="*/ 172 h 410"/>
                    <a:gd name="T34" fmla="*/ 36 w 150"/>
                    <a:gd name="T35" fmla="*/ 177 h 410"/>
                    <a:gd name="T36" fmla="*/ 34 w 150"/>
                    <a:gd name="T37" fmla="*/ 190 h 410"/>
                    <a:gd name="T38" fmla="*/ 31 w 150"/>
                    <a:gd name="T39" fmla="*/ 196 h 410"/>
                    <a:gd name="T40" fmla="*/ 18 w 150"/>
                    <a:gd name="T41" fmla="*/ 266 h 410"/>
                    <a:gd name="T42" fmla="*/ 10 w 150"/>
                    <a:gd name="T43" fmla="*/ 291 h 410"/>
                    <a:gd name="T44" fmla="*/ 2 w 150"/>
                    <a:gd name="T45" fmla="*/ 294 h 410"/>
                    <a:gd name="T46" fmla="*/ 5 w 150"/>
                    <a:gd name="T47" fmla="*/ 29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8578" name="Rectangle 260"/>
              <p:cNvSpPr>
                <a:spLocks noChangeArrowheads="1"/>
              </p:cNvSpPr>
              <p:nvPr/>
            </p:nvSpPr>
            <p:spPr bwMode="auto">
              <a:xfrm>
                <a:off x="1609" y="1237"/>
                <a:ext cx="27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u="none">
                    <a:solidFill>
                      <a:schemeClr val="bg2"/>
                    </a:solidFill>
                    <a:latin typeface="Kosher-Normal" charset="0"/>
                  </a:rPr>
                  <a:t>LC</a:t>
                </a:r>
                <a:endParaRPr lang="en-US" sz="1600" i="1" u="none">
                  <a:solidFill>
                    <a:schemeClr val="bg2"/>
                  </a:solidFill>
                  <a:latin typeface="Helvetica" charset="0"/>
                </a:endParaRPr>
              </a:p>
            </p:txBody>
          </p:sp>
        </p:grpSp>
        <p:grpSp>
          <p:nvGrpSpPr>
            <p:cNvPr id="18555" name="Group 261"/>
            <p:cNvGrpSpPr>
              <a:grpSpLocks/>
            </p:cNvGrpSpPr>
            <p:nvPr/>
          </p:nvGrpSpPr>
          <p:grpSpPr bwMode="auto">
            <a:xfrm>
              <a:off x="4781" y="879"/>
              <a:ext cx="247" cy="260"/>
              <a:chOff x="1609" y="1232"/>
              <a:chExt cx="247" cy="260"/>
            </a:xfrm>
          </p:grpSpPr>
          <p:grpSp>
            <p:nvGrpSpPr>
              <p:cNvPr id="18567" name="Group 262"/>
              <p:cNvGrpSpPr>
                <a:grpSpLocks/>
              </p:cNvGrpSpPr>
              <p:nvPr/>
            </p:nvGrpSpPr>
            <p:grpSpPr bwMode="auto">
              <a:xfrm>
                <a:off x="1620" y="1232"/>
                <a:ext cx="236" cy="260"/>
                <a:chOff x="1558" y="1007"/>
                <a:chExt cx="2107" cy="1949"/>
              </a:xfrm>
            </p:grpSpPr>
            <p:grpSp>
              <p:nvGrpSpPr>
                <p:cNvPr id="18569" name="Group 264"/>
                <p:cNvGrpSpPr>
                  <a:grpSpLocks/>
                </p:cNvGrpSpPr>
                <p:nvPr/>
              </p:nvGrpSpPr>
              <p:grpSpPr bwMode="auto">
                <a:xfrm>
                  <a:off x="1558" y="1205"/>
                  <a:ext cx="2107" cy="1420"/>
                  <a:chOff x="578" y="2316"/>
                  <a:chExt cx="2105" cy="1421"/>
                </a:xfrm>
              </p:grpSpPr>
              <p:sp>
                <p:nvSpPr>
                  <p:cNvPr id="18575" name="Freeform 265" descr="Cork"/>
                  <p:cNvSpPr>
                    <a:spLocks/>
                  </p:cNvSpPr>
                  <p:nvPr/>
                </p:nvSpPr>
                <p:spPr bwMode="auto">
                  <a:xfrm>
                    <a:off x="633" y="2316"/>
                    <a:ext cx="2050" cy="256"/>
                  </a:xfrm>
                  <a:custGeom>
                    <a:avLst/>
                    <a:gdLst>
                      <a:gd name="T0" fmla="*/ 97 w 592"/>
                      <a:gd name="T1" fmla="*/ 728 h 90"/>
                      <a:gd name="T2" fmla="*/ 263 w 592"/>
                      <a:gd name="T3" fmla="*/ 356 h 90"/>
                      <a:gd name="T4" fmla="*/ 409 w 592"/>
                      <a:gd name="T5" fmla="*/ 290 h 90"/>
                      <a:gd name="T6" fmla="*/ 551 w 592"/>
                      <a:gd name="T7" fmla="*/ 259 h 90"/>
                      <a:gd name="T8" fmla="*/ 1344 w 592"/>
                      <a:gd name="T9" fmla="*/ 276 h 90"/>
                      <a:gd name="T10" fmla="*/ 1821 w 592"/>
                      <a:gd name="T11" fmla="*/ 324 h 90"/>
                      <a:gd name="T12" fmla="*/ 2040 w 592"/>
                      <a:gd name="T13" fmla="*/ 373 h 90"/>
                      <a:gd name="T14" fmla="*/ 2853 w 592"/>
                      <a:gd name="T15" fmla="*/ 421 h 90"/>
                      <a:gd name="T16" fmla="*/ 4052 w 592"/>
                      <a:gd name="T17" fmla="*/ 356 h 90"/>
                      <a:gd name="T18" fmla="*/ 5658 w 592"/>
                      <a:gd name="T19" fmla="*/ 131 h 90"/>
                      <a:gd name="T20" fmla="*/ 6237 w 592"/>
                      <a:gd name="T21" fmla="*/ 0 h 90"/>
                      <a:gd name="T22" fmla="*/ 6860 w 592"/>
                      <a:gd name="T23" fmla="*/ 17 h 90"/>
                      <a:gd name="T24" fmla="*/ 7075 w 592"/>
                      <a:gd name="T25" fmla="*/ 242 h 90"/>
                      <a:gd name="T26" fmla="*/ 7099 w 592"/>
                      <a:gd name="T27" fmla="*/ 290 h 90"/>
                      <a:gd name="T28" fmla="*/ 6978 w 592"/>
                      <a:gd name="T29" fmla="*/ 486 h 90"/>
                      <a:gd name="T30" fmla="*/ 7002 w 592"/>
                      <a:gd name="T31" fmla="*/ 535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8576" name="Freeform 266" descr="Cork"/>
                  <p:cNvSpPr>
                    <a:spLocks/>
                  </p:cNvSpPr>
                  <p:nvPr/>
                </p:nvSpPr>
                <p:spPr bwMode="auto">
                  <a:xfrm>
                    <a:off x="578" y="2506"/>
                    <a:ext cx="2074" cy="1231"/>
                  </a:xfrm>
                  <a:custGeom>
                    <a:avLst/>
                    <a:gdLst>
                      <a:gd name="T0" fmla="*/ 7181 w 599"/>
                      <a:gd name="T1" fmla="*/ 0 h 432"/>
                      <a:gd name="T2" fmla="*/ 7133 w 599"/>
                      <a:gd name="T3" fmla="*/ 48 h 432"/>
                      <a:gd name="T4" fmla="*/ 7060 w 599"/>
                      <a:gd name="T5" fmla="*/ 80 h 432"/>
                      <a:gd name="T6" fmla="*/ 7015 w 599"/>
                      <a:gd name="T7" fmla="*/ 194 h 432"/>
                      <a:gd name="T8" fmla="*/ 6679 w 599"/>
                      <a:gd name="T9" fmla="*/ 747 h 432"/>
                      <a:gd name="T10" fmla="*/ 6295 w 599"/>
                      <a:gd name="T11" fmla="*/ 1690 h 432"/>
                      <a:gd name="T12" fmla="*/ 6174 w 599"/>
                      <a:gd name="T13" fmla="*/ 2160 h 432"/>
                      <a:gd name="T14" fmla="*/ 6056 w 599"/>
                      <a:gd name="T15" fmla="*/ 2841 h 432"/>
                      <a:gd name="T16" fmla="*/ 5935 w 599"/>
                      <a:gd name="T17" fmla="*/ 3266 h 432"/>
                      <a:gd name="T18" fmla="*/ 5526 w 599"/>
                      <a:gd name="T19" fmla="*/ 3428 h 432"/>
                      <a:gd name="T20" fmla="*/ 5190 w 599"/>
                      <a:gd name="T21" fmla="*/ 3362 h 432"/>
                      <a:gd name="T22" fmla="*/ 5048 w 599"/>
                      <a:gd name="T23" fmla="*/ 3328 h 432"/>
                      <a:gd name="T24" fmla="*/ 5097 w 599"/>
                      <a:gd name="T25" fmla="*/ 2858 h 432"/>
                      <a:gd name="T26" fmla="*/ 5166 w 599"/>
                      <a:gd name="T27" fmla="*/ 2744 h 432"/>
                      <a:gd name="T28" fmla="*/ 4854 w 599"/>
                      <a:gd name="T29" fmla="*/ 2664 h 432"/>
                      <a:gd name="T30" fmla="*/ 4158 w 599"/>
                      <a:gd name="T31" fmla="*/ 2565 h 432"/>
                      <a:gd name="T32" fmla="*/ 1354 w 599"/>
                      <a:gd name="T33" fmla="*/ 2924 h 432"/>
                      <a:gd name="T34" fmla="*/ 1236 w 599"/>
                      <a:gd name="T35" fmla="*/ 2989 h 432"/>
                      <a:gd name="T36" fmla="*/ 1042 w 599"/>
                      <a:gd name="T37" fmla="*/ 3183 h 432"/>
                      <a:gd name="T38" fmla="*/ 637 w 599"/>
                      <a:gd name="T39" fmla="*/ 3508 h 432"/>
                      <a:gd name="T40" fmla="*/ 346 w 599"/>
                      <a:gd name="T41" fmla="*/ 3428 h 432"/>
                      <a:gd name="T42" fmla="*/ 204 w 599"/>
                      <a:gd name="T43" fmla="*/ 3362 h 432"/>
                      <a:gd name="T44" fmla="*/ 83 w 599"/>
                      <a:gd name="T45" fmla="*/ 3231 h 432"/>
                      <a:gd name="T46" fmla="*/ 132 w 599"/>
                      <a:gd name="T47" fmla="*/ 3021 h 432"/>
                      <a:gd name="T48" fmla="*/ 204 w 599"/>
                      <a:gd name="T49" fmla="*/ 2713 h 432"/>
                      <a:gd name="T50" fmla="*/ 322 w 599"/>
                      <a:gd name="T51" fmla="*/ 2129 h 432"/>
                      <a:gd name="T52" fmla="*/ 346 w 599"/>
                      <a:gd name="T53" fmla="*/ 1527 h 432"/>
                      <a:gd name="T54" fmla="*/ 370 w 599"/>
                      <a:gd name="T55" fmla="*/ 1023 h 432"/>
                      <a:gd name="T56" fmla="*/ 346 w 599"/>
                      <a:gd name="T57" fmla="*/ 667 h 432"/>
                      <a:gd name="T58" fmla="*/ 253 w 599"/>
                      <a:gd name="T59" fmla="*/ 242 h 432"/>
                      <a:gd name="T60" fmla="*/ 229 w 599"/>
                      <a:gd name="T61" fmla="*/ 1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8570" name="Freeform 268"/>
                <p:cNvSpPr>
                  <a:spLocks/>
                </p:cNvSpPr>
                <p:nvPr/>
              </p:nvSpPr>
              <p:spPr bwMode="auto">
                <a:xfrm>
                  <a:off x="1616" y="2649"/>
                  <a:ext cx="88" cy="277"/>
                </a:xfrm>
                <a:custGeom>
                  <a:avLst/>
                  <a:gdLst>
                    <a:gd name="T0" fmla="*/ 78 w 85"/>
                    <a:gd name="T1" fmla="*/ 116 h 318"/>
                    <a:gd name="T2" fmla="*/ 68 w 85"/>
                    <a:gd name="T3" fmla="*/ 52 h 318"/>
                    <a:gd name="T4" fmla="*/ 51 w 85"/>
                    <a:gd name="T5" fmla="*/ 32 h 318"/>
                    <a:gd name="T6" fmla="*/ 59 w 85"/>
                    <a:gd name="T7" fmla="*/ 52 h 318"/>
                    <a:gd name="T8" fmla="*/ 68 w 85"/>
                    <a:gd name="T9" fmla="*/ 21 h 318"/>
                    <a:gd name="T10" fmla="*/ 40 w 85"/>
                    <a:gd name="T11" fmla="*/ 8 h 318"/>
                    <a:gd name="T12" fmla="*/ 40 w 85"/>
                    <a:gd name="T13" fmla="*/ 32 h 318"/>
                    <a:gd name="T14" fmla="*/ 51 w 85"/>
                    <a:gd name="T15" fmla="*/ 142 h 318"/>
                    <a:gd name="T16" fmla="*/ 32 w 85"/>
                    <a:gd name="T17" fmla="*/ 122 h 318"/>
                    <a:gd name="T18" fmla="*/ 40 w 85"/>
                    <a:gd name="T19" fmla="*/ 97 h 318"/>
                    <a:gd name="T20" fmla="*/ 51 w 85"/>
                    <a:gd name="T21" fmla="*/ 122 h 318"/>
                    <a:gd name="T22" fmla="*/ 40 w 85"/>
                    <a:gd name="T23" fmla="*/ 78 h 318"/>
                    <a:gd name="T24" fmla="*/ 51 w 85"/>
                    <a:gd name="T25" fmla="*/ 116 h 318"/>
                    <a:gd name="T26" fmla="*/ 40 w 85"/>
                    <a:gd name="T27" fmla="*/ 91 h 318"/>
                    <a:gd name="T28" fmla="*/ 51 w 85"/>
                    <a:gd name="T29" fmla="*/ 109 h 318"/>
                    <a:gd name="T30" fmla="*/ 59 w 85"/>
                    <a:gd name="T31" fmla="*/ 129 h 318"/>
                    <a:gd name="T32" fmla="*/ 78 w 85"/>
                    <a:gd name="T33" fmla="*/ 154 h 318"/>
                    <a:gd name="T34" fmla="*/ 86 w 85"/>
                    <a:gd name="T35" fmla="*/ 173 h 318"/>
                    <a:gd name="T36" fmla="*/ 78 w 85"/>
                    <a:gd name="T37" fmla="*/ 212 h 318"/>
                    <a:gd name="T38" fmla="*/ 68 w 85"/>
                    <a:gd name="T39" fmla="*/ 206 h 318"/>
                    <a:gd name="T40" fmla="*/ 59 w 85"/>
                    <a:gd name="T41" fmla="*/ 238 h 318"/>
                    <a:gd name="T42" fmla="*/ 40 w 85"/>
                    <a:gd name="T43" fmla="*/ 219 h 318"/>
                    <a:gd name="T44" fmla="*/ 32 w 85"/>
                    <a:gd name="T45" fmla="*/ 154 h 318"/>
                    <a:gd name="T46" fmla="*/ 24 w 85"/>
                    <a:gd name="T47" fmla="*/ 186 h 318"/>
                    <a:gd name="T48" fmla="*/ 5 w 85"/>
                    <a:gd name="T49" fmla="*/ 161 h 318"/>
                    <a:gd name="T50" fmla="*/ 40 w 85"/>
                    <a:gd name="T51" fmla="*/ 109 h 318"/>
                    <a:gd name="T52" fmla="*/ 68 w 85"/>
                    <a:gd name="T53" fmla="*/ 129 h 318"/>
                    <a:gd name="T54" fmla="*/ 78 w 85"/>
                    <a:gd name="T55" fmla="*/ 167 h 318"/>
                    <a:gd name="T56" fmla="*/ 68 w 85"/>
                    <a:gd name="T57" fmla="*/ 142 h 318"/>
                    <a:gd name="T58" fmla="*/ 68 w 85"/>
                    <a:gd name="T59" fmla="*/ 8 h 318"/>
                    <a:gd name="T60" fmla="*/ 51 w 85"/>
                    <a:gd name="T61" fmla="*/ 26 h 318"/>
                    <a:gd name="T62" fmla="*/ 24 w 85"/>
                    <a:gd name="T63" fmla="*/ 32 h 318"/>
                    <a:gd name="T64" fmla="*/ 40 w 85"/>
                    <a:gd name="T65" fmla="*/ 71 h 318"/>
                    <a:gd name="T66" fmla="*/ 59 w 85"/>
                    <a:gd name="T67" fmla="*/ 103 h 318"/>
                    <a:gd name="T68" fmla="*/ 78 w 85"/>
                    <a:gd name="T69" fmla="*/ 11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571" name="Freeform 269"/>
                <p:cNvSpPr>
                  <a:spLocks/>
                </p:cNvSpPr>
                <p:nvPr/>
              </p:nvSpPr>
              <p:spPr bwMode="auto">
                <a:xfrm>
                  <a:off x="1635" y="2647"/>
                  <a:ext cx="109" cy="309"/>
                </a:xfrm>
                <a:custGeom>
                  <a:avLst/>
                  <a:gdLst>
                    <a:gd name="T0" fmla="*/ 1 w 105"/>
                    <a:gd name="T1" fmla="*/ 0 h 354"/>
                    <a:gd name="T2" fmla="*/ 100 w 105"/>
                    <a:gd name="T3" fmla="*/ 3 h 354"/>
                    <a:gd name="T4" fmla="*/ 79 w 105"/>
                    <a:gd name="T5" fmla="*/ 22 h 354"/>
                    <a:gd name="T6" fmla="*/ 90 w 105"/>
                    <a:gd name="T7" fmla="*/ 46 h 354"/>
                    <a:gd name="T8" fmla="*/ 90 w 105"/>
                    <a:gd name="T9" fmla="*/ 111 h 354"/>
                    <a:gd name="T10" fmla="*/ 105 w 105"/>
                    <a:gd name="T11" fmla="*/ 128 h 354"/>
                    <a:gd name="T12" fmla="*/ 105 w 105"/>
                    <a:gd name="T13" fmla="*/ 182 h 354"/>
                    <a:gd name="T14" fmla="*/ 90 w 105"/>
                    <a:gd name="T15" fmla="*/ 256 h 354"/>
                    <a:gd name="T16" fmla="*/ 74 w 105"/>
                    <a:gd name="T17" fmla="*/ 270 h 354"/>
                    <a:gd name="T18" fmla="*/ 16 w 105"/>
                    <a:gd name="T19" fmla="*/ 244 h 354"/>
                    <a:gd name="T20" fmla="*/ 12 w 105"/>
                    <a:gd name="T21" fmla="*/ 215 h 354"/>
                    <a:gd name="T22" fmla="*/ 16 w 105"/>
                    <a:gd name="T23" fmla="*/ 187 h 354"/>
                    <a:gd name="T24" fmla="*/ 9 w 105"/>
                    <a:gd name="T25" fmla="*/ 75 h 354"/>
                    <a:gd name="T26" fmla="*/ 22 w 105"/>
                    <a:gd name="T27" fmla="*/ 34 h 354"/>
                    <a:gd name="T28" fmla="*/ 6 w 105"/>
                    <a:gd name="T29" fmla="*/ 10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572" name="Freeform 270"/>
                <p:cNvSpPr>
                  <a:spLocks/>
                </p:cNvSpPr>
                <p:nvPr/>
              </p:nvSpPr>
              <p:spPr bwMode="auto">
                <a:xfrm>
                  <a:off x="3008" y="2583"/>
                  <a:ext cx="155" cy="328"/>
                </a:xfrm>
                <a:custGeom>
                  <a:avLst/>
                  <a:gdLst>
                    <a:gd name="T0" fmla="*/ 153 w 149"/>
                    <a:gd name="T1" fmla="*/ 15 h 376"/>
                    <a:gd name="T2" fmla="*/ 144 w 149"/>
                    <a:gd name="T3" fmla="*/ 79 h 376"/>
                    <a:gd name="T4" fmla="*/ 135 w 149"/>
                    <a:gd name="T5" fmla="*/ 99 h 376"/>
                    <a:gd name="T6" fmla="*/ 132 w 149"/>
                    <a:gd name="T7" fmla="*/ 106 h 376"/>
                    <a:gd name="T8" fmla="*/ 112 w 149"/>
                    <a:gd name="T9" fmla="*/ 186 h 376"/>
                    <a:gd name="T10" fmla="*/ 88 w 149"/>
                    <a:gd name="T11" fmla="*/ 239 h 376"/>
                    <a:gd name="T12" fmla="*/ 72 w 149"/>
                    <a:gd name="T13" fmla="*/ 276 h 376"/>
                    <a:gd name="T14" fmla="*/ 60 w 149"/>
                    <a:gd name="T15" fmla="*/ 277 h 376"/>
                    <a:gd name="T16" fmla="*/ 20 w 149"/>
                    <a:gd name="T17" fmla="*/ 282 h 376"/>
                    <a:gd name="T18" fmla="*/ 2 w 149"/>
                    <a:gd name="T19" fmla="*/ 267 h 376"/>
                    <a:gd name="T20" fmla="*/ 5 w 149"/>
                    <a:gd name="T21" fmla="*/ 241 h 376"/>
                    <a:gd name="T22" fmla="*/ 8 w 149"/>
                    <a:gd name="T23" fmla="*/ 167 h 376"/>
                    <a:gd name="T24" fmla="*/ 23 w 149"/>
                    <a:gd name="T25" fmla="*/ 152 h 376"/>
                    <a:gd name="T26" fmla="*/ 36 w 149"/>
                    <a:gd name="T27" fmla="*/ 80 h 376"/>
                    <a:gd name="T28" fmla="*/ 46 w 149"/>
                    <a:gd name="T29" fmla="*/ 57 h 376"/>
                    <a:gd name="T30" fmla="*/ 86 w 149"/>
                    <a:gd name="T31" fmla="*/ 14 h 376"/>
                    <a:gd name="T32" fmla="*/ 132 w 149"/>
                    <a:gd name="T33" fmla="*/ 14 h 376"/>
                    <a:gd name="T34" fmla="*/ 153 w 149"/>
                    <a:gd name="T35" fmla="*/ 1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573" name="Freeform 271"/>
                <p:cNvSpPr>
                  <a:spLocks/>
                </p:cNvSpPr>
                <p:nvPr/>
              </p:nvSpPr>
              <p:spPr bwMode="auto">
                <a:xfrm>
                  <a:off x="1714" y="1020"/>
                  <a:ext cx="99" cy="440"/>
                </a:xfrm>
                <a:custGeom>
                  <a:avLst/>
                  <a:gdLst>
                    <a:gd name="T0" fmla="*/ 28 w 96"/>
                    <a:gd name="T1" fmla="*/ 370 h 504"/>
                    <a:gd name="T2" fmla="*/ 65 w 96"/>
                    <a:gd name="T3" fmla="*/ 376 h 504"/>
                    <a:gd name="T4" fmla="*/ 76 w 96"/>
                    <a:gd name="T5" fmla="*/ 344 h 504"/>
                    <a:gd name="T6" fmla="*/ 76 w 96"/>
                    <a:gd name="T7" fmla="*/ 246 h 504"/>
                    <a:gd name="T8" fmla="*/ 94 w 96"/>
                    <a:gd name="T9" fmla="*/ 163 h 504"/>
                    <a:gd name="T10" fmla="*/ 102 w 96"/>
                    <a:gd name="T11" fmla="*/ 133 h 504"/>
                    <a:gd name="T12" fmla="*/ 94 w 96"/>
                    <a:gd name="T13" fmla="*/ 39 h 504"/>
                    <a:gd name="T14" fmla="*/ 81 w 96"/>
                    <a:gd name="T15" fmla="*/ 4 h 504"/>
                    <a:gd name="T16" fmla="*/ 31 w 96"/>
                    <a:gd name="T17" fmla="*/ 19 h 504"/>
                    <a:gd name="T18" fmla="*/ 28 w 96"/>
                    <a:gd name="T19" fmla="*/ 93 h 504"/>
                    <a:gd name="T20" fmla="*/ 34 w 96"/>
                    <a:gd name="T21" fmla="*/ 277 h 504"/>
                    <a:gd name="T22" fmla="*/ 42 w 96"/>
                    <a:gd name="T23" fmla="*/ 309 h 504"/>
                    <a:gd name="T24" fmla="*/ 26 w 96"/>
                    <a:gd name="T25" fmla="*/ 361 h 504"/>
                    <a:gd name="T26" fmla="*/ 28 w 96"/>
                    <a:gd name="T27" fmla="*/ 37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574" name="Freeform 272"/>
                <p:cNvSpPr>
                  <a:spLocks/>
                </p:cNvSpPr>
                <p:nvPr/>
              </p:nvSpPr>
              <p:spPr bwMode="auto">
                <a:xfrm>
                  <a:off x="3431" y="1007"/>
                  <a:ext cx="156" cy="358"/>
                </a:xfrm>
                <a:custGeom>
                  <a:avLst/>
                  <a:gdLst>
                    <a:gd name="T0" fmla="*/ 5 w 150"/>
                    <a:gd name="T1" fmla="*/ 291 h 410"/>
                    <a:gd name="T2" fmla="*/ 44 w 150"/>
                    <a:gd name="T3" fmla="*/ 313 h 410"/>
                    <a:gd name="T4" fmla="*/ 86 w 150"/>
                    <a:gd name="T5" fmla="*/ 306 h 410"/>
                    <a:gd name="T6" fmla="*/ 101 w 150"/>
                    <a:gd name="T7" fmla="*/ 276 h 410"/>
                    <a:gd name="T8" fmla="*/ 124 w 150"/>
                    <a:gd name="T9" fmla="*/ 213 h 410"/>
                    <a:gd name="T10" fmla="*/ 138 w 150"/>
                    <a:gd name="T11" fmla="*/ 165 h 410"/>
                    <a:gd name="T12" fmla="*/ 147 w 150"/>
                    <a:gd name="T13" fmla="*/ 147 h 410"/>
                    <a:gd name="T14" fmla="*/ 150 w 150"/>
                    <a:gd name="T15" fmla="*/ 89 h 410"/>
                    <a:gd name="T16" fmla="*/ 156 w 150"/>
                    <a:gd name="T17" fmla="*/ 77 h 410"/>
                    <a:gd name="T18" fmla="*/ 158 w 150"/>
                    <a:gd name="T19" fmla="*/ 37 h 410"/>
                    <a:gd name="T20" fmla="*/ 140 w 150"/>
                    <a:gd name="T21" fmla="*/ 0 h 410"/>
                    <a:gd name="T22" fmla="*/ 101 w 150"/>
                    <a:gd name="T23" fmla="*/ 10 h 410"/>
                    <a:gd name="T24" fmla="*/ 83 w 150"/>
                    <a:gd name="T25" fmla="*/ 40 h 410"/>
                    <a:gd name="T26" fmla="*/ 72 w 150"/>
                    <a:gd name="T27" fmla="*/ 105 h 410"/>
                    <a:gd name="T28" fmla="*/ 62 w 150"/>
                    <a:gd name="T29" fmla="*/ 123 h 410"/>
                    <a:gd name="T30" fmla="*/ 46 w 150"/>
                    <a:gd name="T31" fmla="*/ 165 h 410"/>
                    <a:gd name="T32" fmla="*/ 44 w 150"/>
                    <a:gd name="T33" fmla="*/ 172 h 410"/>
                    <a:gd name="T34" fmla="*/ 36 w 150"/>
                    <a:gd name="T35" fmla="*/ 177 h 410"/>
                    <a:gd name="T36" fmla="*/ 34 w 150"/>
                    <a:gd name="T37" fmla="*/ 190 h 410"/>
                    <a:gd name="T38" fmla="*/ 31 w 150"/>
                    <a:gd name="T39" fmla="*/ 196 h 410"/>
                    <a:gd name="T40" fmla="*/ 18 w 150"/>
                    <a:gd name="T41" fmla="*/ 266 h 410"/>
                    <a:gd name="T42" fmla="*/ 10 w 150"/>
                    <a:gd name="T43" fmla="*/ 291 h 410"/>
                    <a:gd name="T44" fmla="*/ 2 w 150"/>
                    <a:gd name="T45" fmla="*/ 294 h 410"/>
                    <a:gd name="T46" fmla="*/ 5 w 150"/>
                    <a:gd name="T47" fmla="*/ 29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8568" name="Rectangle 273"/>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GB" sz="1600" i="1" u="none">
                  <a:solidFill>
                    <a:schemeClr val="bg2"/>
                  </a:solidFill>
                  <a:latin typeface="Helvetica" charset="0"/>
                </a:endParaRPr>
              </a:p>
            </p:txBody>
          </p:sp>
        </p:grpSp>
        <p:grpSp>
          <p:nvGrpSpPr>
            <p:cNvPr id="18556" name="Group 274"/>
            <p:cNvGrpSpPr>
              <a:grpSpLocks/>
            </p:cNvGrpSpPr>
            <p:nvPr/>
          </p:nvGrpSpPr>
          <p:grpSpPr bwMode="auto">
            <a:xfrm>
              <a:off x="4781" y="1391"/>
              <a:ext cx="247" cy="260"/>
              <a:chOff x="1609" y="1232"/>
              <a:chExt cx="247" cy="260"/>
            </a:xfrm>
          </p:grpSpPr>
          <p:grpSp>
            <p:nvGrpSpPr>
              <p:cNvPr id="18557" name="Group 275"/>
              <p:cNvGrpSpPr>
                <a:grpSpLocks/>
              </p:cNvGrpSpPr>
              <p:nvPr/>
            </p:nvGrpSpPr>
            <p:grpSpPr bwMode="auto">
              <a:xfrm>
                <a:off x="1620" y="1232"/>
                <a:ext cx="236" cy="260"/>
                <a:chOff x="1558" y="1007"/>
                <a:chExt cx="2107" cy="1949"/>
              </a:xfrm>
            </p:grpSpPr>
            <p:grpSp>
              <p:nvGrpSpPr>
                <p:cNvPr id="18559" name="Group 277"/>
                <p:cNvGrpSpPr>
                  <a:grpSpLocks/>
                </p:cNvGrpSpPr>
                <p:nvPr/>
              </p:nvGrpSpPr>
              <p:grpSpPr bwMode="auto">
                <a:xfrm>
                  <a:off x="1558" y="1205"/>
                  <a:ext cx="2107" cy="1420"/>
                  <a:chOff x="578" y="2316"/>
                  <a:chExt cx="2105" cy="1421"/>
                </a:xfrm>
              </p:grpSpPr>
              <p:sp>
                <p:nvSpPr>
                  <p:cNvPr id="18565" name="Freeform 278" descr="Cork"/>
                  <p:cNvSpPr>
                    <a:spLocks/>
                  </p:cNvSpPr>
                  <p:nvPr/>
                </p:nvSpPr>
                <p:spPr bwMode="auto">
                  <a:xfrm>
                    <a:off x="633" y="2316"/>
                    <a:ext cx="2050" cy="256"/>
                  </a:xfrm>
                  <a:custGeom>
                    <a:avLst/>
                    <a:gdLst>
                      <a:gd name="T0" fmla="*/ 97 w 592"/>
                      <a:gd name="T1" fmla="*/ 728 h 90"/>
                      <a:gd name="T2" fmla="*/ 263 w 592"/>
                      <a:gd name="T3" fmla="*/ 356 h 90"/>
                      <a:gd name="T4" fmla="*/ 409 w 592"/>
                      <a:gd name="T5" fmla="*/ 290 h 90"/>
                      <a:gd name="T6" fmla="*/ 551 w 592"/>
                      <a:gd name="T7" fmla="*/ 259 h 90"/>
                      <a:gd name="T8" fmla="*/ 1344 w 592"/>
                      <a:gd name="T9" fmla="*/ 276 h 90"/>
                      <a:gd name="T10" fmla="*/ 1821 w 592"/>
                      <a:gd name="T11" fmla="*/ 324 h 90"/>
                      <a:gd name="T12" fmla="*/ 2040 w 592"/>
                      <a:gd name="T13" fmla="*/ 373 h 90"/>
                      <a:gd name="T14" fmla="*/ 2853 w 592"/>
                      <a:gd name="T15" fmla="*/ 421 h 90"/>
                      <a:gd name="T16" fmla="*/ 4052 w 592"/>
                      <a:gd name="T17" fmla="*/ 356 h 90"/>
                      <a:gd name="T18" fmla="*/ 5658 w 592"/>
                      <a:gd name="T19" fmla="*/ 131 h 90"/>
                      <a:gd name="T20" fmla="*/ 6237 w 592"/>
                      <a:gd name="T21" fmla="*/ 0 h 90"/>
                      <a:gd name="T22" fmla="*/ 6860 w 592"/>
                      <a:gd name="T23" fmla="*/ 17 h 90"/>
                      <a:gd name="T24" fmla="*/ 7075 w 592"/>
                      <a:gd name="T25" fmla="*/ 242 h 90"/>
                      <a:gd name="T26" fmla="*/ 7099 w 592"/>
                      <a:gd name="T27" fmla="*/ 290 h 90"/>
                      <a:gd name="T28" fmla="*/ 6978 w 592"/>
                      <a:gd name="T29" fmla="*/ 486 h 90"/>
                      <a:gd name="T30" fmla="*/ 7002 w 592"/>
                      <a:gd name="T31" fmla="*/ 535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8566" name="Freeform 279" descr="Cork"/>
                  <p:cNvSpPr>
                    <a:spLocks/>
                  </p:cNvSpPr>
                  <p:nvPr/>
                </p:nvSpPr>
                <p:spPr bwMode="auto">
                  <a:xfrm>
                    <a:off x="578" y="2506"/>
                    <a:ext cx="2074" cy="1231"/>
                  </a:xfrm>
                  <a:custGeom>
                    <a:avLst/>
                    <a:gdLst>
                      <a:gd name="T0" fmla="*/ 7181 w 599"/>
                      <a:gd name="T1" fmla="*/ 0 h 432"/>
                      <a:gd name="T2" fmla="*/ 7133 w 599"/>
                      <a:gd name="T3" fmla="*/ 48 h 432"/>
                      <a:gd name="T4" fmla="*/ 7060 w 599"/>
                      <a:gd name="T5" fmla="*/ 80 h 432"/>
                      <a:gd name="T6" fmla="*/ 7015 w 599"/>
                      <a:gd name="T7" fmla="*/ 194 h 432"/>
                      <a:gd name="T8" fmla="*/ 6679 w 599"/>
                      <a:gd name="T9" fmla="*/ 747 h 432"/>
                      <a:gd name="T10" fmla="*/ 6295 w 599"/>
                      <a:gd name="T11" fmla="*/ 1690 h 432"/>
                      <a:gd name="T12" fmla="*/ 6174 w 599"/>
                      <a:gd name="T13" fmla="*/ 2160 h 432"/>
                      <a:gd name="T14" fmla="*/ 6056 w 599"/>
                      <a:gd name="T15" fmla="*/ 2841 h 432"/>
                      <a:gd name="T16" fmla="*/ 5935 w 599"/>
                      <a:gd name="T17" fmla="*/ 3266 h 432"/>
                      <a:gd name="T18" fmla="*/ 5526 w 599"/>
                      <a:gd name="T19" fmla="*/ 3428 h 432"/>
                      <a:gd name="T20" fmla="*/ 5190 w 599"/>
                      <a:gd name="T21" fmla="*/ 3362 h 432"/>
                      <a:gd name="T22" fmla="*/ 5048 w 599"/>
                      <a:gd name="T23" fmla="*/ 3328 h 432"/>
                      <a:gd name="T24" fmla="*/ 5097 w 599"/>
                      <a:gd name="T25" fmla="*/ 2858 h 432"/>
                      <a:gd name="T26" fmla="*/ 5166 w 599"/>
                      <a:gd name="T27" fmla="*/ 2744 h 432"/>
                      <a:gd name="T28" fmla="*/ 4854 w 599"/>
                      <a:gd name="T29" fmla="*/ 2664 h 432"/>
                      <a:gd name="T30" fmla="*/ 4158 w 599"/>
                      <a:gd name="T31" fmla="*/ 2565 h 432"/>
                      <a:gd name="T32" fmla="*/ 1354 w 599"/>
                      <a:gd name="T33" fmla="*/ 2924 h 432"/>
                      <a:gd name="T34" fmla="*/ 1236 w 599"/>
                      <a:gd name="T35" fmla="*/ 2989 h 432"/>
                      <a:gd name="T36" fmla="*/ 1042 w 599"/>
                      <a:gd name="T37" fmla="*/ 3183 h 432"/>
                      <a:gd name="T38" fmla="*/ 637 w 599"/>
                      <a:gd name="T39" fmla="*/ 3508 h 432"/>
                      <a:gd name="T40" fmla="*/ 346 w 599"/>
                      <a:gd name="T41" fmla="*/ 3428 h 432"/>
                      <a:gd name="T42" fmla="*/ 204 w 599"/>
                      <a:gd name="T43" fmla="*/ 3362 h 432"/>
                      <a:gd name="T44" fmla="*/ 83 w 599"/>
                      <a:gd name="T45" fmla="*/ 3231 h 432"/>
                      <a:gd name="T46" fmla="*/ 132 w 599"/>
                      <a:gd name="T47" fmla="*/ 3021 h 432"/>
                      <a:gd name="T48" fmla="*/ 204 w 599"/>
                      <a:gd name="T49" fmla="*/ 2713 h 432"/>
                      <a:gd name="T50" fmla="*/ 322 w 599"/>
                      <a:gd name="T51" fmla="*/ 2129 h 432"/>
                      <a:gd name="T52" fmla="*/ 346 w 599"/>
                      <a:gd name="T53" fmla="*/ 1527 h 432"/>
                      <a:gd name="T54" fmla="*/ 370 w 599"/>
                      <a:gd name="T55" fmla="*/ 1023 h 432"/>
                      <a:gd name="T56" fmla="*/ 346 w 599"/>
                      <a:gd name="T57" fmla="*/ 667 h 432"/>
                      <a:gd name="T58" fmla="*/ 253 w 599"/>
                      <a:gd name="T59" fmla="*/ 242 h 432"/>
                      <a:gd name="T60" fmla="*/ 229 w 599"/>
                      <a:gd name="T61" fmla="*/ 1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8560" name="Freeform 281"/>
                <p:cNvSpPr>
                  <a:spLocks/>
                </p:cNvSpPr>
                <p:nvPr/>
              </p:nvSpPr>
              <p:spPr bwMode="auto">
                <a:xfrm>
                  <a:off x="1616" y="2649"/>
                  <a:ext cx="88" cy="277"/>
                </a:xfrm>
                <a:custGeom>
                  <a:avLst/>
                  <a:gdLst>
                    <a:gd name="T0" fmla="*/ 78 w 85"/>
                    <a:gd name="T1" fmla="*/ 116 h 318"/>
                    <a:gd name="T2" fmla="*/ 68 w 85"/>
                    <a:gd name="T3" fmla="*/ 52 h 318"/>
                    <a:gd name="T4" fmla="*/ 51 w 85"/>
                    <a:gd name="T5" fmla="*/ 32 h 318"/>
                    <a:gd name="T6" fmla="*/ 59 w 85"/>
                    <a:gd name="T7" fmla="*/ 52 h 318"/>
                    <a:gd name="T8" fmla="*/ 68 w 85"/>
                    <a:gd name="T9" fmla="*/ 21 h 318"/>
                    <a:gd name="T10" fmla="*/ 40 w 85"/>
                    <a:gd name="T11" fmla="*/ 8 h 318"/>
                    <a:gd name="T12" fmla="*/ 40 w 85"/>
                    <a:gd name="T13" fmla="*/ 32 h 318"/>
                    <a:gd name="T14" fmla="*/ 51 w 85"/>
                    <a:gd name="T15" fmla="*/ 142 h 318"/>
                    <a:gd name="T16" fmla="*/ 32 w 85"/>
                    <a:gd name="T17" fmla="*/ 122 h 318"/>
                    <a:gd name="T18" fmla="*/ 40 w 85"/>
                    <a:gd name="T19" fmla="*/ 97 h 318"/>
                    <a:gd name="T20" fmla="*/ 51 w 85"/>
                    <a:gd name="T21" fmla="*/ 122 h 318"/>
                    <a:gd name="T22" fmla="*/ 40 w 85"/>
                    <a:gd name="T23" fmla="*/ 78 h 318"/>
                    <a:gd name="T24" fmla="*/ 51 w 85"/>
                    <a:gd name="T25" fmla="*/ 116 h 318"/>
                    <a:gd name="T26" fmla="*/ 40 w 85"/>
                    <a:gd name="T27" fmla="*/ 91 h 318"/>
                    <a:gd name="T28" fmla="*/ 51 w 85"/>
                    <a:gd name="T29" fmla="*/ 109 h 318"/>
                    <a:gd name="T30" fmla="*/ 59 w 85"/>
                    <a:gd name="T31" fmla="*/ 129 h 318"/>
                    <a:gd name="T32" fmla="*/ 78 w 85"/>
                    <a:gd name="T33" fmla="*/ 154 h 318"/>
                    <a:gd name="T34" fmla="*/ 86 w 85"/>
                    <a:gd name="T35" fmla="*/ 173 h 318"/>
                    <a:gd name="T36" fmla="*/ 78 w 85"/>
                    <a:gd name="T37" fmla="*/ 212 h 318"/>
                    <a:gd name="T38" fmla="*/ 68 w 85"/>
                    <a:gd name="T39" fmla="*/ 206 h 318"/>
                    <a:gd name="T40" fmla="*/ 59 w 85"/>
                    <a:gd name="T41" fmla="*/ 238 h 318"/>
                    <a:gd name="T42" fmla="*/ 40 w 85"/>
                    <a:gd name="T43" fmla="*/ 219 h 318"/>
                    <a:gd name="T44" fmla="*/ 32 w 85"/>
                    <a:gd name="T45" fmla="*/ 154 h 318"/>
                    <a:gd name="T46" fmla="*/ 24 w 85"/>
                    <a:gd name="T47" fmla="*/ 186 h 318"/>
                    <a:gd name="T48" fmla="*/ 5 w 85"/>
                    <a:gd name="T49" fmla="*/ 161 h 318"/>
                    <a:gd name="T50" fmla="*/ 40 w 85"/>
                    <a:gd name="T51" fmla="*/ 109 h 318"/>
                    <a:gd name="T52" fmla="*/ 68 w 85"/>
                    <a:gd name="T53" fmla="*/ 129 h 318"/>
                    <a:gd name="T54" fmla="*/ 78 w 85"/>
                    <a:gd name="T55" fmla="*/ 167 h 318"/>
                    <a:gd name="T56" fmla="*/ 68 w 85"/>
                    <a:gd name="T57" fmla="*/ 142 h 318"/>
                    <a:gd name="T58" fmla="*/ 68 w 85"/>
                    <a:gd name="T59" fmla="*/ 8 h 318"/>
                    <a:gd name="T60" fmla="*/ 51 w 85"/>
                    <a:gd name="T61" fmla="*/ 26 h 318"/>
                    <a:gd name="T62" fmla="*/ 24 w 85"/>
                    <a:gd name="T63" fmla="*/ 32 h 318"/>
                    <a:gd name="T64" fmla="*/ 40 w 85"/>
                    <a:gd name="T65" fmla="*/ 71 h 318"/>
                    <a:gd name="T66" fmla="*/ 59 w 85"/>
                    <a:gd name="T67" fmla="*/ 103 h 318"/>
                    <a:gd name="T68" fmla="*/ 78 w 85"/>
                    <a:gd name="T69" fmla="*/ 11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561" name="Freeform 282"/>
                <p:cNvSpPr>
                  <a:spLocks/>
                </p:cNvSpPr>
                <p:nvPr/>
              </p:nvSpPr>
              <p:spPr bwMode="auto">
                <a:xfrm>
                  <a:off x="1635" y="2647"/>
                  <a:ext cx="109" cy="309"/>
                </a:xfrm>
                <a:custGeom>
                  <a:avLst/>
                  <a:gdLst>
                    <a:gd name="T0" fmla="*/ 1 w 105"/>
                    <a:gd name="T1" fmla="*/ 0 h 354"/>
                    <a:gd name="T2" fmla="*/ 100 w 105"/>
                    <a:gd name="T3" fmla="*/ 3 h 354"/>
                    <a:gd name="T4" fmla="*/ 79 w 105"/>
                    <a:gd name="T5" fmla="*/ 22 h 354"/>
                    <a:gd name="T6" fmla="*/ 90 w 105"/>
                    <a:gd name="T7" fmla="*/ 46 h 354"/>
                    <a:gd name="T8" fmla="*/ 90 w 105"/>
                    <a:gd name="T9" fmla="*/ 111 h 354"/>
                    <a:gd name="T10" fmla="*/ 105 w 105"/>
                    <a:gd name="T11" fmla="*/ 128 h 354"/>
                    <a:gd name="T12" fmla="*/ 105 w 105"/>
                    <a:gd name="T13" fmla="*/ 182 h 354"/>
                    <a:gd name="T14" fmla="*/ 90 w 105"/>
                    <a:gd name="T15" fmla="*/ 256 h 354"/>
                    <a:gd name="T16" fmla="*/ 74 w 105"/>
                    <a:gd name="T17" fmla="*/ 270 h 354"/>
                    <a:gd name="T18" fmla="*/ 16 w 105"/>
                    <a:gd name="T19" fmla="*/ 244 h 354"/>
                    <a:gd name="T20" fmla="*/ 12 w 105"/>
                    <a:gd name="T21" fmla="*/ 215 h 354"/>
                    <a:gd name="T22" fmla="*/ 16 w 105"/>
                    <a:gd name="T23" fmla="*/ 187 h 354"/>
                    <a:gd name="T24" fmla="*/ 9 w 105"/>
                    <a:gd name="T25" fmla="*/ 75 h 354"/>
                    <a:gd name="T26" fmla="*/ 22 w 105"/>
                    <a:gd name="T27" fmla="*/ 34 h 354"/>
                    <a:gd name="T28" fmla="*/ 6 w 105"/>
                    <a:gd name="T29" fmla="*/ 10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562" name="Freeform 283"/>
                <p:cNvSpPr>
                  <a:spLocks/>
                </p:cNvSpPr>
                <p:nvPr/>
              </p:nvSpPr>
              <p:spPr bwMode="auto">
                <a:xfrm>
                  <a:off x="3008" y="2583"/>
                  <a:ext cx="155" cy="328"/>
                </a:xfrm>
                <a:custGeom>
                  <a:avLst/>
                  <a:gdLst>
                    <a:gd name="T0" fmla="*/ 153 w 149"/>
                    <a:gd name="T1" fmla="*/ 15 h 376"/>
                    <a:gd name="T2" fmla="*/ 144 w 149"/>
                    <a:gd name="T3" fmla="*/ 79 h 376"/>
                    <a:gd name="T4" fmla="*/ 135 w 149"/>
                    <a:gd name="T5" fmla="*/ 99 h 376"/>
                    <a:gd name="T6" fmla="*/ 132 w 149"/>
                    <a:gd name="T7" fmla="*/ 106 h 376"/>
                    <a:gd name="T8" fmla="*/ 112 w 149"/>
                    <a:gd name="T9" fmla="*/ 186 h 376"/>
                    <a:gd name="T10" fmla="*/ 88 w 149"/>
                    <a:gd name="T11" fmla="*/ 239 h 376"/>
                    <a:gd name="T12" fmla="*/ 72 w 149"/>
                    <a:gd name="T13" fmla="*/ 276 h 376"/>
                    <a:gd name="T14" fmla="*/ 60 w 149"/>
                    <a:gd name="T15" fmla="*/ 277 h 376"/>
                    <a:gd name="T16" fmla="*/ 20 w 149"/>
                    <a:gd name="T17" fmla="*/ 282 h 376"/>
                    <a:gd name="T18" fmla="*/ 2 w 149"/>
                    <a:gd name="T19" fmla="*/ 267 h 376"/>
                    <a:gd name="T20" fmla="*/ 5 w 149"/>
                    <a:gd name="T21" fmla="*/ 241 h 376"/>
                    <a:gd name="T22" fmla="*/ 8 w 149"/>
                    <a:gd name="T23" fmla="*/ 167 h 376"/>
                    <a:gd name="T24" fmla="*/ 23 w 149"/>
                    <a:gd name="T25" fmla="*/ 152 h 376"/>
                    <a:gd name="T26" fmla="*/ 36 w 149"/>
                    <a:gd name="T27" fmla="*/ 80 h 376"/>
                    <a:gd name="T28" fmla="*/ 46 w 149"/>
                    <a:gd name="T29" fmla="*/ 57 h 376"/>
                    <a:gd name="T30" fmla="*/ 86 w 149"/>
                    <a:gd name="T31" fmla="*/ 14 h 376"/>
                    <a:gd name="T32" fmla="*/ 132 w 149"/>
                    <a:gd name="T33" fmla="*/ 14 h 376"/>
                    <a:gd name="T34" fmla="*/ 153 w 149"/>
                    <a:gd name="T35" fmla="*/ 1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563" name="Freeform 284"/>
                <p:cNvSpPr>
                  <a:spLocks/>
                </p:cNvSpPr>
                <p:nvPr/>
              </p:nvSpPr>
              <p:spPr bwMode="auto">
                <a:xfrm>
                  <a:off x="1714" y="1020"/>
                  <a:ext cx="99" cy="440"/>
                </a:xfrm>
                <a:custGeom>
                  <a:avLst/>
                  <a:gdLst>
                    <a:gd name="T0" fmla="*/ 28 w 96"/>
                    <a:gd name="T1" fmla="*/ 370 h 504"/>
                    <a:gd name="T2" fmla="*/ 65 w 96"/>
                    <a:gd name="T3" fmla="*/ 376 h 504"/>
                    <a:gd name="T4" fmla="*/ 76 w 96"/>
                    <a:gd name="T5" fmla="*/ 344 h 504"/>
                    <a:gd name="T6" fmla="*/ 76 w 96"/>
                    <a:gd name="T7" fmla="*/ 246 h 504"/>
                    <a:gd name="T8" fmla="*/ 94 w 96"/>
                    <a:gd name="T9" fmla="*/ 163 h 504"/>
                    <a:gd name="T10" fmla="*/ 102 w 96"/>
                    <a:gd name="T11" fmla="*/ 133 h 504"/>
                    <a:gd name="T12" fmla="*/ 94 w 96"/>
                    <a:gd name="T13" fmla="*/ 39 h 504"/>
                    <a:gd name="T14" fmla="*/ 81 w 96"/>
                    <a:gd name="T15" fmla="*/ 4 h 504"/>
                    <a:gd name="T16" fmla="*/ 31 w 96"/>
                    <a:gd name="T17" fmla="*/ 19 h 504"/>
                    <a:gd name="T18" fmla="*/ 28 w 96"/>
                    <a:gd name="T19" fmla="*/ 93 h 504"/>
                    <a:gd name="T20" fmla="*/ 34 w 96"/>
                    <a:gd name="T21" fmla="*/ 277 h 504"/>
                    <a:gd name="T22" fmla="*/ 42 w 96"/>
                    <a:gd name="T23" fmla="*/ 309 h 504"/>
                    <a:gd name="T24" fmla="*/ 26 w 96"/>
                    <a:gd name="T25" fmla="*/ 361 h 504"/>
                    <a:gd name="T26" fmla="*/ 28 w 96"/>
                    <a:gd name="T27" fmla="*/ 37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564" name="Freeform 285"/>
                <p:cNvSpPr>
                  <a:spLocks/>
                </p:cNvSpPr>
                <p:nvPr/>
              </p:nvSpPr>
              <p:spPr bwMode="auto">
                <a:xfrm>
                  <a:off x="3431" y="1007"/>
                  <a:ext cx="156" cy="358"/>
                </a:xfrm>
                <a:custGeom>
                  <a:avLst/>
                  <a:gdLst>
                    <a:gd name="T0" fmla="*/ 5 w 150"/>
                    <a:gd name="T1" fmla="*/ 291 h 410"/>
                    <a:gd name="T2" fmla="*/ 44 w 150"/>
                    <a:gd name="T3" fmla="*/ 313 h 410"/>
                    <a:gd name="T4" fmla="*/ 86 w 150"/>
                    <a:gd name="T5" fmla="*/ 306 h 410"/>
                    <a:gd name="T6" fmla="*/ 101 w 150"/>
                    <a:gd name="T7" fmla="*/ 276 h 410"/>
                    <a:gd name="T8" fmla="*/ 124 w 150"/>
                    <a:gd name="T9" fmla="*/ 213 h 410"/>
                    <a:gd name="T10" fmla="*/ 138 w 150"/>
                    <a:gd name="T11" fmla="*/ 165 h 410"/>
                    <a:gd name="T12" fmla="*/ 147 w 150"/>
                    <a:gd name="T13" fmla="*/ 147 h 410"/>
                    <a:gd name="T14" fmla="*/ 150 w 150"/>
                    <a:gd name="T15" fmla="*/ 89 h 410"/>
                    <a:gd name="T16" fmla="*/ 156 w 150"/>
                    <a:gd name="T17" fmla="*/ 77 h 410"/>
                    <a:gd name="T18" fmla="*/ 158 w 150"/>
                    <a:gd name="T19" fmla="*/ 37 h 410"/>
                    <a:gd name="T20" fmla="*/ 140 w 150"/>
                    <a:gd name="T21" fmla="*/ 0 h 410"/>
                    <a:gd name="T22" fmla="*/ 101 w 150"/>
                    <a:gd name="T23" fmla="*/ 10 h 410"/>
                    <a:gd name="T24" fmla="*/ 83 w 150"/>
                    <a:gd name="T25" fmla="*/ 40 h 410"/>
                    <a:gd name="T26" fmla="*/ 72 w 150"/>
                    <a:gd name="T27" fmla="*/ 105 h 410"/>
                    <a:gd name="T28" fmla="*/ 62 w 150"/>
                    <a:gd name="T29" fmla="*/ 123 h 410"/>
                    <a:gd name="T30" fmla="*/ 46 w 150"/>
                    <a:gd name="T31" fmla="*/ 165 h 410"/>
                    <a:gd name="T32" fmla="*/ 44 w 150"/>
                    <a:gd name="T33" fmla="*/ 172 h 410"/>
                    <a:gd name="T34" fmla="*/ 36 w 150"/>
                    <a:gd name="T35" fmla="*/ 177 h 410"/>
                    <a:gd name="T36" fmla="*/ 34 w 150"/>
                    <a:gd name="T37" fmla="*/ 190 h 410"/>
                    <a:gd name="T38" fmla="*/ 31 w 150"/>
                    <a:gd name="T39" fmla="*/ 196 h 410"/>
                    <a:gd name="T40" fmla="*/ 18 w 150"/>
                    <a:gd name="T41" fmla="*/ 266 h 410"/>
                    <a:gd name="T42" fmla="*/ 10 w 150"/>
                    <a:gd name="T43" fmla="*/ 291 h 410"/>
                    <a:gd name="T44" fmla="*/ 2 w 150"/>
                    <a:gd name="T45" fmla="*/ 294 h 410"/>
                    <a:gd name="T46" fmla="*/ 5 w 150"/>
                    <a:gd name="T47" fmla="*/ 29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8558" name="Rectangle 286"/>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GB" sz="1600" i="1" u="none">
                  <a:solidFill>
                    <a:schemeClr val="bg2"/>
                  </a:solidFill>
                  <a:latin typeface="Helvetica" charset="0"/>
                </a:endParaRPr>
              </a:p>
            </p:txBody>
          </p:sp>
        </p:grpSp>
      </p:grpSp>
      <p:sp>
        <p:nvSpPr>
          <p:cNvPr id="565535" name="Oval 287"/>
          <p:cNvSpPr>
            <a:spLocks noChangeArrowheads="1"/>
          </p:cNvSpPr>
          <p:nvPr/>
        </p:nvSpPr>
        <p:spPr bwMode="auto">
          <a:xfrm>
            <a:off x="6407150" y="1211263"/>
            <a:ext cx="1130300" cy="3270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8552" name="Text Box 288"/>
          <p:cNvSpPr txBox="1">
            <a:spLocks noChangeArrowheads="1"/>
          </p:cNvSpPr>
          <p:nvPr/>
        </p:nvSpPr>
        <p:spPr bwMode="auto">
          <a:xfrm>
            <a:off x="8559800" y="6384925"/>
            <a:ext cx="344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2000" b="1" u="none">
                <a:solidFill>
                  <a:schemeClr val="tx1"/>
                </a:solidFill>
              </a:rPr>
              <a:t>4</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5459"/>
                                        </p:tgtEl>
                                        <p:attrNameLst>
                                          <p:attrName>style.visibility</p:attrName>
                                        </p:attrNameLst>
                                      </p:cBhvr>
                                      <p:to>
                                        <p:strVal val="visible"/>
                                      </p:to>
                                    </p:set>
                                    <p:anim calcmode="lin" valueType="num">
                                      <p:cBhvr>
                                        <p:cTn id="7" dur="500" fill="hold"/>
                                        <p:tgtEl>
                                          <p:spTgt spid="565459"/>
                                        </p:tgtEl>
                                        <p:attrNameLst>
                                          <p:attrName>ppt_w</p:attrName>
                                        </p:attrNameLst>
                                      </p:cBhvr>
                                      <p:tavLst>
                                        <p:tav tm="0">
                                          <p:val>
                                            <p:fltVal val="0"/>
                                          </p:val>
                                        </p:tav>
                                        <p:tav tm="100000">
                                          <p:val>
                                            <p:strVal val="#ppt_w"/>
                                          </p:val>
                                        </p:tav>
                                      </p:tavLst>
                                    </p:anim>
                                    <p:anim calcmode="lin" valueType="num">
                                      <p:cBhvr>
                                        <p:cTn id="8" dur="500" fill="hold"/>
                                        <p:tgtEl>
                                          <p:spTgt spid="565459"/>
                                        </p:tgtEl>
                                        <p:attrNameLst>
                                          <p:attrName>ppt_h</p:attrName>
                                        </p:attrNameLst>
                                      </p:cBhvr>
                                      <p:tavLst>
                                        <p:tav tm="0">
                                          <p:val>
                                            <p:fltVal val="0"/>
                                          </p:val>
                                        </p:tav>
                                        <p:tav tm="100000">
                                          <p:val>
                                            <p:strVal val="#ppt_h"/>
                                          </p:val>
                                        </p:tav>
                                      </p:tavLst>
                                    </p:anim>
                                    <p:anim calcmode="lin" valueType="num">
                                      <p:cBhvr>
                                        <p:cTn id="9" dur="500" fill="hold"/>
                                        <p:tgtEl>
                                          <p:spTgt spid="565459"/>
                                        </p:tgtEl>
                                        <p:attrNameLst>
                                          <p:attrName>ppt_x</p:attrName>
                                        </p:attrNameLst>
                                      </p:cBhvr>
                                      <p:tavLst>
                                        <p:tav tm="0">
                                          <p:val>
                                            <p:fltVal val="0.5"/>
                                          </p:val>
                                        </p:tav>
                                        <p:tav tm="100000">
                                          <p:val>
                                            <p:strVal val="#ppt_x"/>
                                          </p:val>
                                        </p:tav>
                                      </p:tavLst>
                                    </p:anim>
                                    <p:anim calcmode="lin" valueType="num">
                                      <p:cBhvr>
                                        <p:cTn id="10" dur="500" fill="hold"/>
                                        <p:tgtEl>
                                          <p:spTgt spid="56545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65458"/>
                                        </p:tgtEl>
                                        <p:attrNameLst>
                                          <p:attrName>style.visibility</p:attrName>
                                        </p:attrNameLst>
                                      </p:cBhvr>
                                      <p:to>
                                        <p:strVal val="visible"/>
                                      </p:to>
                                    </p:set>
                                    <p:animEffect transition="in" filter="dissolve">
                                      <p:cBhvr>
                                        <p:cTn id="15" dur="500"/>
                                        <p:tgtEl>
                                          <p:spTgt spid="5654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565460"/>
                                        </p:tgtEl>
                                        <p:attrNameLst>
                                          <p:attrName>style.visibility</p:attrName>
                                        </p:attrNameLst>
                                      </p:cBhvr>
                                      <p:to>
                                        <p:strVal val="visible"/>
                                      </p:to>
                                    </p:set>
                                    <p:anim calcmode="lin" valueType="num">
                                      <p:cBhvr>
                                        <p:cTn id="20" dur="500" fill="hold"/>
                                        <p:tgtEl>
                                          <p:spTgt spid="565460"/>
                                        </p:tgtEl>
                                        <p:attrNameLst>
                                          <p:attrName>ppt_w</p:attrName>
                                        </p:attrNameLst>
                                      </p:cBhvr>
                                      <p:tavLst>
                                        <p:tav tm="0">
                                          <p:val>
                                            <p:fltVal val="0"/>
                                          </p:val>
                                        </p:tav>
                                        <p:tav tm="100000">
                                          <p:val>
                                            <p:strVal val="#ppt_w"/>
                                          </p:val>
                                        </p:tav>
                                      </p:tavLst>
                                    </p:anim>
                                    <p:anim calcmode="lin" valueType="num">
                                      <p:cBhvr>
                                        <p:cTn id="21" dur="500" fill="hold"/>
                                        <p:tgtEl>
                                          <p:spTgt spid="565460"/>
                                        </p:tgtEl>
                                        <p:attrNameLst>
                                          <p:attrName>ppt_h</p:attrName>
                                        </p:attrNameLst>
                                      </p:cBhvr>
                                      <p:tavLst>
                                        <p:tav tm="0">
                                          <p:val>
                                            <p:fltVal val="0"/>
                                          </p:val>
                                        </p:tav>
                                        <p:tav tm="100000">
                                          <p:val>
                                            <p:strVal val="#ppt_h"/>
                                          </p:val>
                                        </p:tav>
                                      </p:tavLst>
                                    </p:anim>
                                    <p:anim calcmode="lin" valueType="num">
                                      <p:cBhvr>
                                        <p:cTn id="22" dur="500" fill="hold"/>
                                        <p:tgtEl>
                                          <p:spTgt spid="565460"/>
                                        </p:tgtEl>
                                        <p:attrNameLst>
                                          <p:attrName>ppt_x</p:attrName>
                                        </p:attrNameLst>
                                      </p:cBhvr>
                                      <p:tavLst>
                                        <p:tav tm="0">
                                          <p:val>
                                            <p:fltVal val="0.5"/>
                                          </p:val>
                                        </p:tav>
                                        <p:tav tm="100000">
                                          <p:val>
                                            <p:strVal val="#ppt_x"/>
                                          </p:val>
                                        </p:tav>
                                      </p:tavLst>
                                    </p:anim>
                                    <p:anim calcmode="lin" valueType="num">
                                      <p:cBhvr>
                                        <p:cTn id="23" dur="500" fill="hold"/>
                                        <p:tgtEl>
                                          <p:spTgt spid="565460"/>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565535"/>
                                        </p:tgtEl>
                                        <p:attrNameLst>
                                          <p:attrName>style.visibility</p:attrName>
                                        </p:attrNameLst>
                                      </p:cBhvr>
                                      <p:to>
                                        <p:strVal val="visible"/>
                                      </p:to>
                                    </p:set>
                                    <p:anim calcmode="lin" valueType="num">
                                      <p:cBhvr>
                                        <p:cTn id="28" dur="500" fill="hold"/>
                                        <p:tgtEl>
                                          <p:spTgt spid="565535"/>
                                        </p:tgtEl>
                                        <p:attrNameLst>
                                          <p:attrName>ppt_w</p:attrName>
                                        </p:attrNameLst>
                                      </p:cBhvr>
                                      <p:tavLst>
                                        <p:tav tm="0">
                                          <p:val>
                                            <p:fltVal val="0"/>
                                          </p:val>
                                        </p:tav>
                                        <p:tav tm="100000">
                                          <p:val>
                                            <p:strVal val="#ppt_w"/>
                                          </p:val>
                                        </p:tav>
                                      </p:tavLst>
                                    </p:anim>
                                    <p:anim calcmode="lin" valueType="num">
                                      <p:cBhvr>
                                        <p:cTn id="29" dur="500" fill="hold"/>
                                        <p:tgtEl>
                                          <p:spTgt spid="565535"/>
                                        </p:tgtEl>
                                        <p:attrNameLst>
                                          <p:attrName>ppt_h</p:attrName>
                                        </p:attrNameLst>
                                      </p:cBhvr>
                                      <p:tavLst>
                                        <p:tav tm="0">
                                          <p:val>
                                            <p:fltVal val="0"/>
                                          </p:val>
                                        </p:tav>
                                        <p:tav tm="100000">
                                          <p:val>
                                            <p:strVal val="#ppt_h"/>
                                          </p:val>
                                        </p:tav>
                                      </p:tavLst>
                                    </p:anim>
                                    <p:anim calcmode="lin" valueType="num">
                                      <p:cBhvr>
                                        <p:cTn id="30" dur="500" fill="hold"/>
                                        <p:tgtEl>
                                          <p:spTgt spid="565535"/>
                                        </p:tgtEl>
                                        <p:attrNameLst>
                                          <p:attrName>ppt_x</p:attrName>
                                        </p:attrNameLst>
                                      </p:cBhvr>
                                      <p:tavLst>
                                        <p:tav tm="0">
                                          <p:val>
                                            <p:fltVal val="0.5"/>
                                          </p:val>
                                        </p:tav>
                                        <p:tav tm="100000">
                                          <p:val>
                                            <p:strVal val="#ppt_x"/>
                                          </p:val>
                                        </p:tav>
                                      </p:tavLst>
                                    </p:anim>
                                    <p:anim calcmode="lin" valueType="num">
                                      <p:cBhvr>
                                        <p:cTn id="31" dur="500" fill="hold"/>
                                        <p:tgtEl>
                                          <p:spTgt spid="5655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458" grpId="0" animBg="1"/>
      <p:bldP spid="565459" grpId="0" animBg="1"/>
      <p:bldP spid="565460" grpId="0" animBg="1"/>
      <p:bldP spid="5655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9458"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44420" name="Rectangle 4"/>
          <p:cNvSpPr>
            <a:spLocks noChangeArrowheads="1"/>
          </p:cNvSpPr>
          <p:nvPr/>
        </p:nvSpPr>
        <p:spPr bwMode="auto">
          <a:xfrm>
            <a:off x="738188" y="900113"/>
            <a:ext cx="7921625" cy="50323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b="1" u="none">
                <a:solidFill>
                  <a:srgbClr val="FAFD00"/>
                </a:solidFill>
                <a:latin typeface="Times" charset="0"/>
              </a:rPr>
              <a:t>MAKISIYO YA NYAKATI</a:t>
            </a:r>
          </a:p>
          <a:p>
            <a:pPr>
              <a:defRPr/>
            </a:pPr>
            <a:r>
              <a:rPr lang="en-US" sz="3600" b="1" u="none">
                <a:solidFill>
                  <a:srgbClr val="FAFD00"/>
                </a:solidFill>
                <a:latin typeface="Times" charset="0"/>
              </a:rPr>
              <a:t>IBRAHIMU-YUSUFU  	2000 B.C.</a:t>
            </a:r>
            <a:endParaRPr lang="en-US" sz="3600" b="1" u="none">
              <a:solidFill>
                <a:schemeClr val="hlink"/>
              </a:solidFill>
              <a:latin typeface="Times" charset="0"/>
            </a:endParaRPr>
          </a:p>
          <a:p>
            <a:pPr>
              <a:defRPr/>
            </a:pPr>
            <a:endParaRPr lang="en-US" sz="3600" b="1" u="none">
              <a:solidFill>
                <a:srgbClr val="FAFD00"/>
              </a:solidFill>
              <a:latin typeface="Times" charset="0"/>
            </a:endParaRPr>
          </a:p>
          <a:p>
            <a:pPr>
              <a:defRPr/>
            </a:pPr>
            <a:r>
              <a:rPr lang="en-US" sz="3600" b="1" u="none">
                <a:solidFill>
                  <a:srgbClr val="FAFD00"/>
                </a:solidFill>
                <a:latin typeface="Times" charset="0"/>
              </a:rPr>
              <a:t>MUSA- YOSHUA  		1500 B.C.</a:t>
            </a:r>
          </a:p>
          <a:p>
            <a:pPr>
              <a:defRPr/>
            </a:pPr>
            <a:endParaRPr lang="en-US" sz="3600" b="1" u="none">
              <a:solidFill>
                <a:srgbClr val="FAFD00"/>
              </a:solidFill>
              <a:latin typeface="Times" charset="0"/>
            </a:endParaRPr>
          </a:p>
          <a:p>
            <a:pPr>
              <a:defRPr/>
            </a:pPr>
            <a:r>
              <a:rPr lang="en-US" sz="3600" b="1" u="none">
                <a:solidFill>
                  <a:schemeClr val="hlink"/>
                </a:solidFill>
                <a:latin typeface="Times" charset="0"/>
              </a:rPr>
              <a:t>VURUGU-UTUKUFU  	1000 B.C.</a:t>
            </a:r>
            <a:endParaRPr lang="en-US" sz="3600" b="1" u="none">
              <a:solidFill>
                <a:srgbClr val="FAFD00"/>
              </a:solidFill>
              <a:latin typeface="Times" charset="0"/>
            </a:endParaRPr>
          </a:p>
          <a:p>
            <a:pPr>
              <a:defRPr/>
            </a:pPr>
            <a:endParaRPr lang="en-US" sz="3600" b="1" u="none">
              <a:solidFill>
                <a:srgbClr val="FAFD00"/>
              </a:solidFill>
              <a:latin typeface="Times" charset="0"/>
            </a:endParaRPr>
          </a:p>
          <a:p>
            <a:pPr>
              <a:defRPr/>
            </a:pPr>
            <a:endParaRPr lang="en-US" sz="3600" b="1" u="none">
              <a:solidFill>
                <a:srgbClr val="FAFD00"/>
              </a:solidFill>
              <a:latin typeface="Times" charset="0"/>
            </a:endParaRPr>
          </a:p>
          <a:p>
            <a:pPr algn="ctr">
              <a:defRPr/>
            </a:pPr>
            <a:endParaRPr lang="en-US" sz="3600" b="1" u="none">
              <a:solidFill>
                <a:srgbClr val="FAFD00"/>
              </a:solidFill>
              <a:latin typeface="Times" charset="0"/>
            </a:endParaRPr>
          </a:p>
        </p:txBody>
      </p:sp>
      <p:sp>
        <p:nvSpPr>
          <p:cNvPr id="19460"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4422" name="Oval 6"/>
          <p:cNvSpPr>
            <a:spLocks noChangeArrowheads="1"/>
          </p:cNvSpPr>
          <p:nvPr/>
        </p:nvSpPr>
        <p:spPr bwMode="auto">
          <a:xfrm>
            <a:off x="355600" y="3481388"/>
            <a:ext cx="8394700" cy="982662"/>
          </a:xfrm>
          <a:prstGeom prst="ellipse">
            <a:avLst/>
          </a:prstGeom>
          <a:noFill/>
          <a:ln w="57150">
            <a:solidFill>
              <a:srgbClr val="EEFF4B"/>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a typeface="+mn-ea"/>
              <a:cs typeface="+mn-cs"/>
            </a:endParaRPr>
          </a:p>
        </p:txBody>
      </p:sp>
      <p:sp>
        <p:nvSpPr>
          <p:cNvPr id="19462" name="Text Box 9"/>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444427" name="Rectangle 11"/>
          <p:cNvSpPr>
            <a:spLocks noChangeArrowheads="1"/>
          </p:cNvSpPr>
          <p:nvPr/>
        </p:nvSpPr>
        <p:spPr bwMode="auto">
          <a:xfrm>
            <a:off x="80756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16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dissolve">
                                      <p:cBhvr>
                                        <p:cTn id="7" dur="500"/>
                                        <p:tgtEl>
                                          <p:spTgt spid="444420"/>
                                        </p:tgtEl>
                                      </p:cBhvr>
                                    </p:animEffect>
                                  </p:childTnLst>
                                </p:cTn>
                              </p:par>
                            </p:childTnLst>
                          </p:cTn>
                        </p:par>
                        <p:par>
                          <p:cTn id="8" fill="hold" nodeType="afterGroup">
                            <p:stCondLst>
                              <p:cond delay="500"/>
                            </p:stCondLst>
                            <p:childTnLst>
                              <p:par>
                                <p:cTn id="9" presetID="23" presetClass="entr" presetSubtype="528" fill="hold" grpId="0" nodeType="afterEffect">
                                  <p:stCondLst>
                                    <p:cond delay="100"/>
                                  </p:stCondLst>
                                  <p:childTnLst>
                                    <p:set>
                                      <p:cBhvr>
                                        <p:cTn id="10" dur="1" fill="hold">
                                          <p:stCondLst>
                                            <p:cond delay="0"/>
                                          </p:stCondLst>
                                        </p:cTn>
                                        <p:tgtEl>
                                          <p:spTgt spid="444422"/>
                                        </p:tgtEl>
                                        <p:attrNameLst>
                                          <p:attrName>style.visibility</p:attrName>
                                        </p:attrNameLst>
                                      </p:cBhvr>
                                      <p:to>
                                        <p:strVal val="visible"/>
                                      </p:to>
                                    </p:set>
                                    <p:anim calcmode="lin" valueType="num">
                                      <p:cBhvr>
                                        <p:cTn id="11" dur="500" fill="hold"/>
                                        <p:tgtEl>
                                          <p:spTgt spid="444422"/>
                                        </p:tgtEl>
                                        <p:attrNameLst>
                                          <p:attrName>ppt_w</p:attrName>
                                        </p:attrNameLst>
                                      </p:cBhvr>
                                      <p:tavLst>
                                        <p:tav tm="0">
                                          <p:val>
                                            <p:fltVal val="0"/>
                                          </p:val>
                                        </p:tav>
                                        <p:tav tm="100000">
                                          <p:val>
                                            <p:strVal val="#ppt_w"/>
                                          </p:val>
                                        </p:tav>
                                      </p:tavLst>
                                    </p:anim>
                                    <p:anim calcmode="lin" valueType="num">
                                      <p:cBhvr>
                                        <p:cTn id="12" dur="500" fill="hold"/>
                                        <p:tgtEl>
                                          <p:spTgt spid="444422"/>
                                        </p:tgtEl>
                                        <p:attrNameLst>
                                          <p:attrName>ppt_h</p:attrName>
                                        </p:attrNameLst>
                                      </p:cBhvr>
                                      <p:tavLst>
                                        <p:tav tm="0">
                                          <p:val>
                                            <p:fltVal val="0"/>
                                          </p:val>
                                        </p:tav>
                                        <p:tav tm="100000">
                                          <p:val>
                                            <p:strVal val="#ppt_h"/>
                                          </p:val>
                                        </p:tav>
                                      </p:tavLst>
                                    </p:anim>
                                    <p:anim calcmode="lin" valueType="num">
                                      <p:cBhvr>
                                        <p:cTn id="13" dur="500" fill="hold"/>
                                        <p:tgtEl>
                                          <p:spTgt spid="444422"/>
                                        </p:tgtEl>
                                        <p:attrNameLst>
                                          <p:attrName>ppt_x</p:attrName>
                                        </p:attrNameLst>
                                      </p:cBhvr>
                                      <p:tavLst>
                                        <p:tav tm="0">
                                          <p:val>
                                            <p:fltVal val="0.5"/>
                                          </p:val>
                                        </p:tav>
                                        <p:tav tm="100000">
                                          <p:val>
                                            <p:strVal val="#ppt_x"/>
                                          </p:val>
                                        </p:tav>
                                      </p:tavLst>
                                    </p:anim>
                                    <p:anim calcmode="lin" valueType="num">
                                      <p:cBhvr>
                                        <p:cTn id="14" dur="500" fill="hold"/>
                                        <p:tgtEl>
                                          <p:spTgt spid="4444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utoUpdateAnimBg="0"/>
      <p:bldP spid="4444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9" descr="A:\BRIA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1081088"/>
            <a:ext cx="6548438"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Freeform 18"/>
          <p:cNvSpPr>
            <a:spLocks/>
          </p:cNvSpPr>
          <p:nvPr/>
        </p:nvSpPr>
        <p:spPr bwMode="auto">
          <a:xfrm>
            <a:off x="7397750" y="779463"/>
            <a:ext cx="1125538" cy="1358900"/>
          </a:xfrm>
          <a:custGeom>
            <a:avLst/>
            <a:gdLst>
              <a:gd name="T0" fmla="*/ 546874943 w 709"/>
              <a:gd name="T1" fmla="*/ 88206263 h 856"/>
              <a:gd name="T2" fmla="*/ 282257625 w 709"/>
              <a:gd name="T3" fmla="*/ 194052825 h 856"/>
              <a:gd name="T4" fmla="*/ 158770708 w 709"/>
              <a:gd name="T5" fmla="*/ 372983125 h 856"/>
              <a:gd name="T6" fmla="*/ 70564406 w 709"/>
              <a:gd name="T7" fmla="*/ 496471575 h 856"/>
              <a:gd name="T8" fmla="*/ 52924099 w 709"/>
              <a:gd name="T9" fmla="*/ 567035950 h 856"/>
              <a:gd name="T10" fmla="*/ 17641895 w 709"/>
              <a:gd name="T11" fmla="*/ 619958438 h 856"/>
              <a:gd name="T12" fmla="*/ 194052911 w 709"/>
              <a:gd name="T13" fmla="*/ 972780313 h 856"/>
              <a:gd name="T14" fmla="*/ 282257625 w 709"/>
              <a:gd name="T15" fmla="*/ 1096268763 h 856"/>
              <a:gd name="T16" fmla="*/ 405746130 w 709"/>
              <a:gd name="T17" fmla="*/ 1237397513 h 856"/>
              <a:gd name="T18" fmla="*/ 476310537 w 709"/>
              <a:gd name="T19" fmla="*/ 1381045625 h 856"/>
              <a:gd name="T20" fmla="*/ 690523119 w 709"/>
              <a:gd name="T21" fmla="*/ 1892638138 h 856"/>
              <a:gd name="T22" fmla="*/ 1025704843 w 709"/>
              <a:gd name="T23" fmla="*/ 1980842813 h 856"/>
              <a:gd name="T24" fmla="*/ 1325602776 w 709"/>
              <a:gd name="T25" fmla="*/ 2121971563 h 856"/>
              <a:gd name="T26" fmla="*/ 1431449386 w 709"/>
              <a:gd name="T27" fmla="*/ 2147483647 h 856"/>
              <a:gd name="T28" fmla="*/ 1628021661 w 709"/>
              <a:gd name="T29" fmla="*/ 2104331263 h 856"/>
              <a:gd name="T30" fmla="*/ 1680945759 w 709"/>
              <a:gd name="T31" fmla="*/ 1945560625 h 856"/>
              <a:gd name="T32" fmla="*/ 1537295995 w 709"/>
              <a:gd name="T33" fmla="*/ 1628020938 h 856"/>
              <a:gd name="T34" fmla="*/ 1628021661 w 709"/>
              <a:gd name="T35" fmla="*/ 1363405325 h 856"/>
              <a:gd name="T36" fmla="*/ 1698586067 w 709"/>
              <a:gd name="T37" fmla="*/ 1202115325 h 856"/>
              <a:gd name="T38" fmla="*/ 1786792369 w 709"/>
              <a:gd name="T39" fmla="*/ 796369375 h 856"/>
              <a:gd name="T40" fmla="*/ 1645663556 w 709"/>
              <a:gd name="T41" fmla="*/ 655240625 h 856"/>
              <a:gd name="T42" fmla="*/ 1466731589 w 709"/>
              <a:gd name="T43" fmla="*/ 443547500 h 856"/>
              <a:gd name="T44" fmla="*/ 1202115859 w 709"/>
              <a:gd name="T45" fmla="*/ 282257500 h 856"/>
              <a:gd name="T46" fmla="*/ 1008062948 w 709"/>
              <a:gd name="T47" fmla="*/ 0 h 856"/>
              <a:gd name="T48" fmla="*/ 690523119 w 709"/>
              <a:gd name="T49" fmla="*/ 141128750 h 856"/>
              <a:gd name="T50" fmla="*/ 546874943 w 709"/>
              <a:gd name="T51" fmla="*/ 88206263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483"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endParaRPr lang="en-GB" sz="1600" b="1" u="none">
              <a:solidFill>
                <a:schemeClr val="tx1"/>
              </a:solidFill>
            </a:endParaRPr>
          </a:p>
        </p:txBody>
      </p:sp>
      <p:sp>
        <p:nvSpPr>
          <p:cNvPr id="443398" name="Text Box 6"/>
          <p:cNvSpPr txBox="1">
            <a:spLocks noChangeArrowheads="1"/>
          </p:cNvSpPr>
          <p:nvPr/>
        </p:nvSpPr>
        <p:spPr bwMode="auto">
          <a:xfrm>
            <a:off x="1790700" y="-9525"/>
            <a:ext cx="418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1 Sam. 9:1-2 WAFALME 25:21</a:t>
            </a:r>
          </a:p>
        </p:txBody>
      </p:sp>
      <p:sp>
        <p:nvSpPr>
          <p:cNvPr id="20485" name="Text Box 8"/>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443402" name="Rectangle 10"/>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17</a:t>
            </a:r>
          </a:p>
        </p:txBody>
      </p:sp>
      <p:sp>
        <p:nvSpPr>
          <p:cNvPr id="20487" name="Text Box 1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
        <p:nvSpPr>
          <p:cNvPr id="20488" name="Text Box 12"/>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900" b="1" u="none">
                <a:solidFill>
                  <a:srgbClr val="FFFFFF"/>
                </a:solidFill>
                <a:latin typeface="Arial" charset="0"/>
              </a:rPr>
              <a:t>©2003 TBBMI</a:t>
            </a:r>
          </a:p>
        </p:txBody>
      </p:sp>
      <p:sp>
        <p:nvSpPr>
          <p:cNvPr id="443405" name="Rectangle 13"/>
          <p:cNvSpPr>
            <a:spLocks noChangeArrowheads="1"/>
          </p:cNvSpPr>
          <p:nvPr/>
        </p:nvSpPr>
        <p:spPr bwMode="auto">
          <a:xfrm>
            <a:off x="7543800" y="6543675"/>
            <a:ext cx="736600"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7.2.03d.</a:t>
            </a:r>
          </a:p>
        </p:txBody>
      </p:sp>
      <p:sp>
        <p:nvSpPr>
          <p:cNvPr id="443407" name="Oval 15"/>
          <p:cNvSpPr>
            <a:spLocks noChangeArrowheads="1"/>
          </p:cNvSpPr>
          <p:nvPr/>
        </p:nvSpPr>
        <p:spPr bwMode="auto">
          <a:xfrm>
            <a:off x="6511925"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0491" name="Freeform 16"/>
          <p:cNvSpPr>
            <a:spLocks/>
          </p:cNvSpPr>
          <p:nvPr/>
        </p:nvSpPr>
        <p:spPr bwMode="auto">
          <a:xfrm>
            <a:off x="7265988" y="771525"/>
            <a:ext cx="1011237" cy="954088"/>
          </a:xfrm>
          <a:custGeom>
            <a:avLst/>
            <a:gdLst>
              <a:gd name="T0" fmla="*/ 30241860 w 637"/>
              <a:gd name="T1" fmla="*/ 60483782 h 601"/>
              <a:gd name="T2" fmla="*/ 30241860 w 637"/>
              <a:gd name="T3" fmla="*/ 181451345 h 601"/>
              <a:gd name="T4" fmla="*/ 30241860 w 637"/>
              <a:gd name="T5" fmla="*/ 302418908 h 601"/>
              <a:gd name="T6" fmla="*/ 90725580 w 637"/>
              <a:gd name="T7" fmla="*/ 362902690 h 601"/>
              <a:gd name="T8" fmla="*/ 241934880 w 637"/>
              <a:gd name="T9" fmla="*/ 423386472 h 601"/>
              <a:gd name="T10" fmla="*/ 362902321 w 637"/>
              <a:gd name="T11" fmla="*/ 483870254 h 601"/>
              <a:gd name="T12" fmla="*/ 483869761 w 637"/>
              <a:gd name="T13" fmla="*/ 514112144 h 601"/>
              <a:gd name="T14" fmla="*/ 604837201 w 637"/>
              <a:gd name="T15" fmla="*/ 574595926 h 601"/>
              <a:gd name="T16" fmla="*/ 725804641 w 637"/>
              <a:gd name="T17" fmla="*/ 665321599 h 601"/>
              <a:gd name="T18" fmla="*/ 846772081 w 637"/>
              <a:gd name="T19" fmla="*/ 756047271 h 601"/>
              <a:gd name="T20" fmla="*/ 907255801 w 637"/>
              <a:gd name="T21" fmla="*/ 877014835 h 601"/>
              <a:gd name="T22" fmla="*/ 967739522 w 637"/>
              <a:gd name="T23" fmla="*/ 997982398 h 601"/>
              <a:gd name="T24" fmla="*/ 1058465102 w 637"/>
              <a:gd name="T25" fmla="*/ 1088708071 h 601"/>
              <a:gd name="T26" fmla="*/ 1118948822 w 637"/>
              <a:gd name="T27" fmla="*/ 1209675634 h 601"/>
              <a:gd name="T28" fmla="*/ 1149190682 w 637"/>
              <a:gd name="T29" fmla="*/ 1330643197 h 601"/>
              <a:gd name="T30" fmla="*/ 1149190682 w 637"/>
              <a:gd name="T31" fmla="*/ 1451610761 h 601"/>
              <a:gd name="T32" fmla="*/ 1209674402 w 637"/>
              <a:gd name="T33" fmla="*/ 1512094542 h 601"/>
              <a:gd name="T34" fmla="*/ 1330641842 w 637"/>
              <a:gd name="T35" fmla="*/ 1512094542 h 601"/>
              <a:gd name="T36" fmla="*/ 1481851142 w 637"/>
              <a:gd name="T37" fmla="*/ 1512094542 h 601"/>
              <a:gd name="T38" fmla="*/ 1602818582 w 637"/>
              <a:gd name="T39" fmla="*/ 1512094542 h 601"/>
              <a:gd name="T40" fmla="*/ 1572576722 w 637"/>
              <a:gd name="T41" fmla="*/ 1391126979 h 601"/>
              <a:gd name="T42" fmla="*/ 1542334862 w 637"/>
              <a:gd name="T43" fmla="*/ 1270159416 h 601"/>
              <a:gd name="T44" fmla="*/ 1481851142 w 637"/>
              <a:gd name="T45" fmla="*/ 1149191852 h 601"/>
              <a:gd name="T46" fmla="*/ 1421367422 w 637"/>
              <a:gd name="T47" fmla="*/ 1028224289 h 601"/>
              <a:gd name="T48" fmla="*/ 1360883702 w 637"/>
              <a:gd name="T49" fmla="*/ 907256725 h 601"/>
              <a:gd name="T50" fmla="*/ 1270158122 w 637"/>
              <a:gd name="T51" fmla="*/ 786289162 h 601"/>
              <a:gd name="T52" fmla="*/ 1239916262 w 637"/>
              <a:gd name="T53" fmla="*/ 665321599 h 601"/>
              <a:gd name="T54" fmla="*/ 1149190682 w 637"/>
              <a:gd name="T55" fmla="*/ 574595926 h 601"/>
              <a:gd name="T56" fmla="*/ 1058465102 w 637"/>
              <a:gd name="T57" fmla="*/ 483870254 h 601"/>
              <a:gd name="T58" fmla="*/ 967739522 w 637"/>
              <a:gd name="T59" fmla="*/ 393144581 h 601"/>
              <a:gd name="T60" fmla="*/ 877013941 w 637"/>
              <a:gd name="T61" fmla="*/ 302418908 h 601"/>
              <a:gd name="T62" fmla="*/ 756046501 w 637"/>
              <a:gd name="T63" fmla="*/ 241935127 h 601"/>
              <a:gd name="T64" fmla="*/ 635079061 w 637"/>
              <a:gd name="T65" fmla="*/ 181451345 h 601"/>
              <a:gd name="T66" fmla="*/ 514111621 w 637"/>
              <a:gd name="T67" fmla="*/ 120967563 h 601"/>
              <a:gd name="T68" fmla="*/ 393144181 w 637"/>
              <a:gd name="T69" fmla="*/ 90725673 h 601"/>
              <a:gd name="T70" fmla="*/ 272176740 w 637"/>
              <a:gd name="T71" fmla="*/ 60483782 h 601"/>
              <a:gd name="T72" fmla="*/ 151209300 w 637"/>
              <a:gd name="T73" fmla="*/ 0 h 601"/>
              <a:gd name="T74" fmla="*/ 3024186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92" name="Rectangle 17"/>
          <p:cNvSpPr>
            <a:spLocks noChangeArrowheads="1"/>
          </p:cNvSpPr>
          <p:nvPr/>
        </p:nvSpPr>
        <p:spPr bwMode="auto">
          <a:xfrm>
            <a:off x="6772275" y="901700"/>
            <a:ext cx="184467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3600" b="1" u="none">
                <a:solidFill>
                  <a:schemeClr val="accent2"/>
                </a:solidFill>
                <a:latin typeface="Times" charset="0"/>
              </a:rPr>
              <a:t>V </a:t>
            </a:r>
            <a:r>
              <a:rPr lang="en-US" sz="5400" b="1" u="none">
                <a:solidFill>
                  <a:srgbClr val="1CFF23"/>
                </a:solidFill>
                <a:latin typeface="Times" charset="0"/>
              </a:rPr>
              <a:t>U</a:t>
            </a:r>
            <a:r>
              <a:rPr lang="en-US" sz="3600" b="1" u="none">
                <a:solidFill>
                  <a:schemeClr val="accent2"/>
                </a:solidFill>
                <a:latin typeface="Times" charset="0"/>
              </a:rPr>
              <a:t> </a:t>
            </a:r>
            <a:r>
              <a:rPr lang="en-US" sz="3600" b="1" u="none">
                <a:solidFill>
                  <a:schemeClr val="tx1"/>
                </a:solidFill>
                <a:latin typeface="Times" charset="0"/>
              </a:rPr>
              <a:t>M</a:t>
            </a:r>
          </a:p>
        </p:txBody>
      </p:sp>
      <p:sp>
        <p:nvSpPr>
          <p:cNvPr id="443395" name="AutoShape 3"/>
          <p:cNvSpPr>
            <a:spLocks noChangeArrowheads="1"/>
          </p:cNvSpPr>
          <p:nvPr/>
        </p:nvSpPr>
        <p:spPr bwMode="auto">
          <a:xfrm rot="-1440000">
            <a:off x="2906713" y="3614738"/>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43395"/>
                                        </p:tgtEl>
                                        <p:attrNameLst>
                                          <p:attrName>style.visibility</p:attrName>
                                        </p:attrNameLst>
                                      </p:cBhvr>
                                      <p:to>
                                        <p:strVal val="visible"/>
                                      </p:to>
                                    </p:set>
                                    <p:anim calcmode="lin" valueType="num">
                                      <p:cBhvr additive="base">
                                        <p:cTn id="7" dur="500" fill="hold"/>
                                        <p:tgtEl>
                                          <p:spTgt spid="443395"/>
                                        </p:tgtEl>
                                        <p:attrNameLst>
                                          <p:attrName>ppt_x</p:attrName>
                                        </p:attrNameLst>
                                      </p:cBhvr>
                                      <p:tavLst>
                                        <p:tav tm="0">
                                          <p:val>
                                            <p:strVal val="0-#ppt_w/2"/>
                                          </p:val>
                                        </p:tav>
                                        <p:tav tm="100000">
                                          <p:val>
                                            <p:strVal val="#ppt_x"/>
                                          </p:val>
                                        </p:tav>
                                      </p:tavLst>
                                    </p:anim>
                                    <p:anim calcmode="lin" valueType="num">
                                      <p:cBhvr additive="base">
                                        <p:cTn id="8" dur="500" fill="hold"/>
                                        <p:tgtEl>
                                          <p:spTgt spid="443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21506" name="Freeform 3"/>
          <p:cNvSpPr>
            <a:spLocks/>
          </p:cNvSpPr>
          <p:nvPr/>
        </p:nvSpPr>
        <p:spPr bwMode="auto">
          <a:xfrm>
            <a:off x="1616075" y="858838"/>
            <a:ext cx="1620838" cy="3049587"/>
          </a:xfrm>
          <a:custGeom>
            <a:avLst/>
            <a:gdLst>
              <a:gd name="T0" fmla="*/ 2147483647 w 1021"/>
              <a:gd name="T1" fmla="*/ 60483740 h 1921"/>
              <a:gd name="T2" fmla="*/ 2147483647 w 1021"/>
              <a:gd name="T3" fmla="*/ 181451220 h 1921"/>
              <a:gd name="T4" fmla="*/ 2147483647 w 1021"/>
              <a:gd name="T5" fmla="*/ 302418700 h 1921"/>
              <a:gd name="T6" fmla="*/ 2147483647 w 1021"/>
              <a:gd name="T7" fmla="*/ 453628051 h 1921"/>
              <a:gd name="T8" fmla="*/ 2147483647 w 1021"/>
              <a:gd name="T9" fmla="*/ 604837401 h 1921"/>
              <a:gd name="T10" fmla="*/ 2147483647 w 1021"/>
              <a:gd name="T11" fmla="*/ 756046751 h 1921"/>
              <a:gd name="T12" fmla="*/ 2147483647 w 1021"/>
              <a:gd name="T13" fmla="*/ 877014231 h 1921"/>
              <a:gd name="T14" fmla="*/ 2147483647 w 1021"/>
              <a:gd name="T15" fmla="*/ 997981711 h 1921"/>
              <a:gd name="T16" fmla="*/ 2147483647 w 1021"/>
              <a:gd name="T17" fmla="*/ 1149191062 h 1921"/>
              <a:gd name="T18" fmla="*/ 2147483647 w 1021"/>
              <a:gd name="T19" fmla="*/ 1300400412 h 1921"/>
              <a:gd name="T20" fmla="*/ 2147483647 w 1021"/>
              <a:gd name="T21" fmla="*/ 1421367892 h 1921"/>
              <a:gd name="T22" fmla="*/ 2147483647 w 1021"/>
              <a:gd name="T23" fmla="*/ 1602819112 h 1921"/>
              <a:gd name="T24" fmla="*/ 2147483647 w 1021"/>
              <a:gd name="T25" fmla="*/ 1754028462 h 1921"/>
              <a:gd name="T26" fmla="*/ 2147483647 w 1021"/>
              <a:gd name="T27" fmla="*/ 1874995943 h 1921"/>
              <a:gd name="T28" fmla="*/ 2147483647 w 1021"/>
              <a:gd name="T29" fmla="*/ 1995963423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16931903 w 1021"/>
              <a:gd name="T39" fmla="*/ 2147483647 h 1921"/>
              <a:gd name="T40" fmla="*/ 2086690019 w 1021"/>
              <a:gd name="T41" fmla="*/ 2147483647 h 1921"/>
              <a:gd name="T42" fmla="*/ 1995964366 w 1021"/>
              <a:gd name="T43" fmla="*/ 2147483647 h 1921"/>
              <a:gd name="T44" fmla="*/ 1935480597 w 1021"/>
              <a:gd name="T45" fmla="*/ 2147483647 h 1921"/>
              <a:gd name="T46" fmla="*/ 1844754944 w 1021"/>
              <a:gd name="T47" fmla="*/ 2147483647 h 1921"/>
              <a:gd name="T48" fmla="*/ 1754029291 w 1021"/>
              <a:gd name="T49" fmla="*/ 2147483647 h 1921"/>
              <a:gd name="T50" fmla="*/ 1663303638 w 1021"/>
              <a:gd name="T51" fmla="*/ 2147483647 h 1921"/>
              <a:gd name="T52" fmla="*/ 1602819869 w 1021"/>
              <a:gd name="T53" fmla="*/ 2147483647 h 1921"/>
              <a:gd name="T54" fmla="*/ 1512094216 w 1021"/>
              <a:gd name="T55" fmla="*/ 2147483647 h 1921"/>
              <a:gd name="T56" fmla="*/ 1421368563 w 1021"/>
              <a:gd name="T57" fmla="*/ 2147483647 h 1921"/>
              <a:gd name="T58" fmla="*/ 1360884795 w 1021"/>
              <a:gd name="T59" fmla="*/ 2147483647 h 1921"/>
              <a:gd name="T60" fmla="*/ 1300401026 w 1021"/>
              <a:gd name="T61" fmla="*/ 2147483647 h 1921"/>
              <a:gd name="T62" fmla="*/ 1209675373 w 1021"/>
              <a:gd name="T63" fmla="*/ 2147483647 h 1921"/>
              <a:gd name="T64" fmla="*/ 1088707836 w 1021"/>
              <a:gd name="T65" fmla="*/ 2147483647 h 1921"/>
              <a:gd name="T66" fmla="*/ 997982183 w 1021"/>
              <a:gd name="T67" fmla="*/ 2147483647 h 1921"/>
              <a:gd name="T68" fmla="*/ 846772761 w 1021"/>
              <a:gd name="T69" fmla="*/ 2147483647 h 1921"/>
              <a:gd name="T70" fmla="*/ 725805224 w 1021"/>
              <a:gd name="T71" fmla="*/ 2147483647 h 1921"/>
              <a:gd name="T72" fmla="*/ 574595802 w 1021"/>
              <a:gd name="T73" fmla="*/ 2147483647 h 1921"/>
              <a:gd name="T74" fmla="*/ 423386381 w 1021"/>
              <a:gd name="T75" fmla="*/ 2147483647 h 1921"/>
              <a:gd name="T76" fmla="*/ 241935075 w 1021"/>
              <a:gd name="T77" fmla="*/ 2147483647 h 1921"/>
              <a:gd name="T78" fmla="*/ 12096753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1508"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1509" name="Freeform 6"/>
          <p:cNvSpPr>
            <a:spLocks/>
          </p:cNvSpPr>
          <p:nvPr/>
        </p:nvSpPr>
        <p:spPr bwMode="auto">
          <a:xfrm>
            <a:off x="6991350" y="3978275"/>
            <a:ext cx="1430338" cy="2097088"/>
          </a:xfrm>
          <a:custGeom>
            <a:avLst/>
            <a:gdLst>
              <a:gd name="T0" fmla="*/ 2147483647 w 901"/>
              <a:gd name="T1" fmla="*/ 0 h 1321"/>
              <a:gd name="T2" fmla="*/ 2147483647 w 901"/>
              <a:gd name="T3" fmla="*/ 30241882 h 1321"/>
              <a:gd name="T4" fmla="*/ 2147173876 w 901"/>
              <a:gd name="T5" fmla="*/ 60483764 h 1321"/>
              <a:gd name="T6" fmla="*/ 2086690104 w 901"/>
              <a:gd name="T7" fmla="*/ 90725647 h 1321"/>
              <a:gd name="T8" fmla="*/ 2026206333 w 901"/>
              <a:gd name="T9" fmla="*/ 120967529 h 1321"/>
              <a:gd name="T10" fmla="*/ 1965722562 w 901"/>
              <a:gd name="T11" fmla="*/ 151209411 h 1321"/>
              <a:gd name="T12" fmla="*/ 1935480677 w 901"/>
              <a:gd name="T13" fmla="*/ 211693175 h 1321"/>
              <a:gd name="T14" fmla="*/ 1874996905 w 901"/>
              <a:gd name="T15" fmla="*/ 241935058 h 1321"/>
              <a:gd name="T16" fmla="*/ 1814513134 w 901"/>
              <a:gd name="T17" fmla="*/ 302418822 h 1321"/>
              <a:gd name="T18" fmla="*/ 1754029363 w 901"/>
              <a:gd name="T19" fmla="*/ 332660704 h 1321"/>
              <a:gd name="T20" fmla="*/ 1723787478 w 901"/>
              <a:gd name="T21" fmla="*/ 393144469 h 1321"/>
              <a:gd name="T22" fmla="*/ 1663303706 w 901"/>
              <a:gd name="T23" fmla="*/ 423386351 h 1321"/>
              <a:gd name="T24" fmla="*/ 1633061821 w 901"/>
              <a:gd name="T25" fmla="*/ 483870115 h 1321"/>
              <a:gd name="T26" fmla="*/ 1572578050 w 901"/>
              <a:gd name="T27" fmla="*/ 544353880 h 1321"/>
              <a:gd name="T28" fmla="*/ 1542336164 w 901"/>
              <a:gd name="T29" fmla="*/ 604837644 h 1321"/>
              <a:gd name="T30" fmla="*/ 1481852393 w 901"/>
              <a:gd name="T31" fmla="*/ 635079526 h 1321"/>
              <a:gd name="T32" fmla="*/ 1451610507 w 901"/>
              <a:gd name="T33" fmla="*/ 695563291 h 1321"/>
              <a:gd name="T34" fmla="*/ 1391126736 w 901"/>
              <a:gd name="T35" fmla="*/ 725805173 h 1321"/>
              <a:gd name="T36" fmla="*/ 1330642965 w 901"/>
              <a:gd name="T37" fmla="*/ 786288937 h 1321"/>
              <a:gd name="T38" fmla="*/ 1300401080 w 901"/>
              <a:gd name="T39" fmla="*/ 846772702 h 1321"/>
              <a:gd name="T40" fmla="*/ 1239917308 w 901"/>
              <a:gd name="T41" fmla="*/ 907256466 h 1321"/>
              <a:gd name="T42" fmla="*/ 1179433537 w 901"/>
              <a:gd name="T43" fmla="*/ 937498349 h 1321"/>
              <a:gd name="T44" fmla="*/ 1149191652 w 901"/>
              <a:gd name="T45" fmla="*/ 997982113 h 1321"/>
              <a:gd name="T46" fmla="*/ 1088707881 w 901"/>
              <a:gd name="T47" fmla="*/ 1058465877 h 1321"/>
              <a:gd name="T48" fmla="*/ 1028224109 w 901"/>
              <a:gd name="T49" fmla="*/ 1118949642 h 1321"/>
              <a:gd name="T50" fmla="*/ 997982224 w 901"/>
              <a:gd name="T51" fmla="*/ 1179433406 h 1321"/>
              <a:gd name="T52" fmla="*/ 937498453 w 901"/>
              <a:gd name="T53" fmla="*/ 1239917171 h 1321"/>
              <a:gd name="T54" fmla="*/ 907256567 w 901"/>
              <a:gd name="T55" fmla="*/ 1300400935 h 1321"/>
              <a:gd name="T56" fmla="*/ 846772796 w 901"/>
              <a:gd name="T57" fmla="*/ 1360884699 h 1321"/>
              <a:gd name="T58" fmla="*/ 816530910 w 901"/>
              <a:gd name="T59" fmla="*/ 1421368464 h 1321"/>
              <a:gd name="T60" fmla="*/ 786289025 w 901"/>
              <a:gd name="T61" fmla="*/ 1481852228 h 1321"/>
              <a:gd name="T62" fmla="*/ 725805254 w 901"/>
              <a:gd name="T63" fmla="*/ 1572577875 h 1321"/>
              <a:gd name="T64" fmla="*/ 695563368 w 901"/>
              <a:gd name="T65" fmla="*/ 1633061639 h 1321"/>
              <a:gd name="T66" fmla="*/ 665321483 w 901"/>
              <a:gd name="T67" fmla="*/ 1723787286 h 1321"/>
              <a:gd name="T68" fmla="*/ 604837711 w 901"/>
              <a:gd name="T69" fmla="*/ 1784271050 h 1321"/>
              <a:gd name="T70" fmla="*/ 574595826 w 901"/>
              <a:gd name="T71" fmla="*/ 1844754815 h 1321"/>
              <a:gd name="T72" fmla="*/ 544353940 w 901"/>
              <a:gd name="T73" fmla="*/ 1905238579 h 1321"/>
              <a:gd name="T74" fmla="*/ 514112055 w 901"/>
              <a:gd name="T75" fmla="*/ 1965722344 h 1321"/>
              <a:gd name="T76" fmla="*/ 483870169 w 901"/>
              <a:gd name="T77" fmla="*/ 2026206108 h 1321"/>
              <a:gd name="T78" fmla="*/ 453628284 w 901"/>
              <a:gd name="T79" fmla="*/ 2086689873 h 1321"/>
              <a:gd name="T80" fmla="*/ 423386398 w 901"/>
              <a:gd name="T81" fmla="*/ 2147173637 h 1321"/>
              <a:gd name="T82" fmla="*/ 393144512 w 901"/>
              <a:gd name="T83" fmla="*/ 2147483647 h 1321"/>
              <a:gd name="T84" fmla="*/ 362902627 w 901"/>
              <a:gd name="T85" fmla="*/ 2147483647 h 1321"/>
              <a:gd name="T86" fmla="*/ 332660741 w 901"/>
              <a:gd name="T87" fmla="*/ 2147483647 h 1321"/>
              <a:gd name="T88" fmla="*/ 302418856 w 901"/>
              <a:gd name="T89" fmla="*/ 2147483647 h 1321"/>
              <a:gd name="T90" fmla="*/ 302418856 w 901"/>
              <a:gd name="T91" fmla="*/ 2147483647 h 1321"/>
              <a:gd name="T92" fmla="*/ 272176970 w 901"/>
              <a:gd name="T93" fmla="*/ 2147483647 h 1321"/>
              <a:gd name="T94" fmla="*/ 241935085 w 901"/>
              <a:gd name="T95" fmla="*/ 2147483647 h 1321"/>
              <a:gd name="T96" fmla="*/ 241935085 w 901"/>
              <a:gd name="T97" fmla="*/ 2147483647 h 1321"/>
              <a:gd name="T98" fmla="*/ 211693199 w 901"/>
              <a:gd name="T99" fmla="*/ 2147483647 h 1321"/>
              <a:gd name="T100" fmla="*/ 181451313 w 901"/>
              <a:gd name="T101" fmla="*/ 2147483647 h 1321"/>
              <a:gd name="T102" fmla="*/ 151209428 w 901"/>
              <a:gd name="T103" fmla="*/ 2147483647 h 1321"/>
              <a:gd name="T104" fmla="*/ 151209428 w 901"/>
              <a:gd name="T105" fmla="*/ 2147483647 h 1321"/>
              <a:gd name="T106" fmla="*/ 120967542 w 901"/>
              <a:gd name="T107" fmla="*/ 2147483647 h 1321"/>
              <a:gd name="T108" fmla="*/ 90725657 w 901"/>
              <a:gd name="T109" fmla="*/ 2147483647 h 1321"/>
              <a:gd name="T110" fmla="*/ 90725657 w 901"/>
              <a:gd name="T111" fmla="*/ 2147483647 h 1321"/>
              <a:gd name="T112" fmla="*/ 60483771 w 901"/>
              <a:gd name="T113" fmla="*/ 2147483647 h 1321"/>
              <a:gd name="T114" fmla="*/ 30241886 w 901"/>
              <a:gd name="T115" fmla="*/ 2147483647 h 1321"/>
              <a:gd name="T116" fmla="*/ 30241886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10"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4654130 h 1837"/>
              <a:gd name="T56" fmla="*/ 2147483647 w 2581"/>
              <a:gd name="T57" fmla="*/ 2053928490 h 1837"/>
              <a:gd name="T58" fmla="*/ 2147483647 w 2581"/>
              <a:gd name="T59" fmla="*/ 1930440018 h 1837"/>
              <a:gd name="T60" fmla="*/ 2147483647 w 2581"/>
              <a:gd name="T61" fmla="*/ 1839714378 h 1837"/>
              <a:gd name="T62" fmla="*/ 2147483647 w 2581"/>
              <a:gd name="T63" fmla="*/ 1716227494 h 1837"/>
              <a:gd name="T64" fmla="*/ 2147483647 w 2581"/>
              <a:gd name="T65" fmla="*/ 1622980903 h 1837"/>
              <a:gd name="T66" fmla="*/ 2147483647 w 2581"/>
              <a:gd name="T67" fmla="*/ 1502013383 h 1837"/>
              <a:gd name="T68" fmla="*/ 2147483647 w 2581"/>
              <a:gd name="T69" fmla="*/ 1408768379 h 1837"/>
              <a:gd name="T70" fmla="*/ 2147483647 w 2581"/>
              <a:gd name="T71" fmla="*/ 1287800858 h 1837"/>
              <a:gd name="T72" fmla="*/ 2147173387 w 2581"/>
              <a:gd name="T73" fmla="*/ 1164312387 h 1837"/>
              <a:gd name="T74" fmla="*/ 2053928388 w 2581"/>
              <a:gd name="T75" fmla="*/ 1040825503 h 1837"/>
              <a:gd name="T76" fmla="*/ 1990923680 w 2581"/>
              <a:gd name="T77" fmla="*/ 919857983 h 1837"/>
              <a:gd name="T78" fmla="*/ 1897678682 w 2581"/>
              <a:gd name="T79" fmla="*/ 826611392 h 1837"/>
              <a:gd name="T80" fmla="*/ 1774190217 w 2581"/>
              <a:gd name="T81" fmla="*/ 672882628 h 1837"/>
              <a:gd name="T82" fmla="*/ 1680945218 w 2581"/>
              <a:gd name="T83" fmla="*/ 551915107 h 1837"/>
              <a:gd name="T84" fmla="*/ 1587698631 w 2581"/>
              <a:gd name="T85" fmla="*/ 458668516 h 1837"/>
              <a:gd name="T86" fmla="*/ 1461690803 w 2581"/>
              <a:gd name="T87" fmla="*/ 367942876 h 1837"/>
              <a:gd name="T88" fmla="*/ 1368445804 w 2581"/>
              <a:gd name="T89" fmla="*/ 307459115 h 1837"/>
              <a:gd name="T90" fmla="*/ 1244957339 w 2581"/>
              <a:gd name="T91" fmla="*/ 183972232 h 1837"/>
              <a:gd name="T92" fmla="*/ 1118949512 w 2581"/>
              <a:gd name="T93" fmla="*/ 153730351 h 1837"/>
              <a:gd name="T94" fmla="*/ 965220755 w 2581"/>
              <a:gd name="T95" fmla="*/ 90725641 h 1837"/>
              <a:gd name="T96" fmla="*/ 808971049 w 2581"/>
              <a:gd name="T97" fmla="*/ 60483760 h 1837"/>
              <a:gd name="T98" fmla="*/ 685482584 w 2581"/>
              <a:gd name="T99" fmla="*/ 30241880 h 1837"/>
              <a:gd name="T100" fmla="*/ 559474756 w 2581"/>
              <a:gd name="T101" fmla="*/ 0 h 1837"/>
              <a:gd name="T102" fmla="*/ 435987878 w 2581"/>
              <a:gd name="T103" fmla="*/ 0 h 1837"/>
              <a:gd name="T104" fmla="*/ 309980050 w 2581"/>
              <a:gd name="T105" fmla="*/ 30241880 h 1837"/>
              <a:gd name="T106" fmla="*/ 186491585 w 2581"/>
              <a:gd name="T107" fmla="*/ 60483760 h 1837"/>
              <a:gd name="T108" fmla="*/ 63004708 w 2581"/>
              <a:gd name="T109" fmla="*/ 123488471 h 1837"/>
              <a:gd name="T110" fmla="*/ 0 w 2581"/>
              <a:gd name="T111" fmla="*/ 244455992 h 1837"/>
              <a:gd name="T112" fmla="*/ 0 w 2581"/>
              <a:gd name="T113" fmla="*/ 367942876 h 1837"/>
              <a:gd name="T114" fmla="*/ 30241879 w 2581"/>
              <a:gd name="T115" fmla="*/ 491431347 h 1837"/>
              <a:gd name="T116" fmla="*/ 93246586 w 2581"/>
              <a:gd name="T117" fmla="*/ 612398867 h 1837"/>
              <a:gd name="T118" fmla="*/ 186491585 w 2581"/>
              <a:gd name="T119" fmla="*/ 705643871 h 1837"/>
              <a:gd name="T120" fmla="*/ 342741292 w 2581"/>
              <a:gd name="T121" fmla="*/ 766127631 h 1837"/>
              <a:gd name="T122" fmla="*/ 466229757 w 2581"/>
              <a:gd name="T123" fmla="*/ 796369512 h 1837"/>
              <a:gd name="T124" fmla="*/ 592237585 w 2581"/>
              <a:gd name="T125" fmla="*/ 826611392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rgbClr val="0842DE"/>
                </a:solidFill>
                <a:latin typeface="Times" charset="0"/>
                <a:ea typeface="+mn-ea"/>
                <a:cs typeface="+mn-cs"/>
              </a:rPr>
              <a:t>ER</a:t>
            </a:r>
          </a:p>
        </p:txBody>
      </p:sp>
      <p:sp>
        <p:nvSpPr>
          <p:cNvPr id="21512" name="Freeform 9"/>
          <p:cNvSpPr>
            <a:spLocks/>
          </p:cNvSpPr>
          <p:nvPr/>
        </p:nvSpPr>
        <p:spPr bwMode="auto">
          <a:xfrm>
            <a:off x="2038350" y="4591050"/>
            <a:ext cx="1887538" cy="1487488"/>
          </a:xfrm>
          <a:custGeom>
            <a:avLst/>
            <a:gdLst>
              <a:gd name="T0" fmla="*/ 695563309 w 1189"/>
              <a:gd name="T1" fmla="*/ 2147483647 h 937"/>
              <a:gd name="T2" fmla="*/ 695563309 w 1189"/>
              <a:gd name="T3" fmla="*/ 2056448191 h 937"/>
              <a:gd name="T4" fmla="*/ 665321426 w 1189"/>
              <a:gd name="T5" fmla="*/ 1874996880 h 937"/>
              <a:gd name="T6" fmla="*/ 604837660 w 1189"/>
              <a:gd name="T7" fmla="*/ 1693545569 h 937"/>
              <a:gd name="T8" fmla="*/ 514112011 w 1189"/>
              <a:gd name="T9" fmla="*/ 1542336143 h 937"/>
              <a:gd name="T10" fmla="*/ 423386362 w 1189"/>
              <a:gd name="T11" fmla="*/ 1360884832 h 937"/>
              <a:gd name="T12" fmla="*/ 332660713 w 1189"/>
              <a:gd name="T13" fmla="*/ 1179433521 h 937"/>
              <a:gd name="T14" fmla="*/ 211693181 w 1189"/>
              <a:gd name="T15" fmla="*/ 967740325 h 937"/>
              <a:gd name="T16" fmla="*/ 60483766 w 1189"/>
              <a:gd name="T17" fmla="*/ 786289014 h 937"/>
              <a:gd name="T18" fmla="*/ 0 w 1189"/>
              <a:gd name="T19" fmla="*/ 604837703 h 937"/>
              <a:gd name="T20" fmla="*/ 0 w 1189"/>
              <a:gd name="T21" fmla="*/ 423386392 h 937"/>
              <a:gd name="T22" fmla="*/ 60483766 w 1189"/>
              <a:gd name="T23" fmla="*/ 241935081 h 937"/>
              <a:gd name="T24" fmla="*/ 211693181 w 1189"/>
              <a:gd name="T25" fmla="*/ 90725655 h 937"/>
              <a:gd name="T26" fmla="*/ 362902596 w 1189"/>
              <a:gd name="T27" fmla="*/ 30241885 h 937"/>
              <a:gd name="T28" fmla="*/ 574595777 w 1189"/>
              <a:gd name="T29" fmla="*/ 60483770 h 937"/>
              <a:gd name="T30" fmla="*/ 756047075 w 1189"/>
              <a:gd name="T31" fmla="*/ 151209426 h 937"/>
              <a:gd name="T32" fmla="*/ 877014607 w 1189"/>
              <a:gd name="T33" fmla="*/ 332660737 h 937"/>
              <a:gd name="T34" fmla="*/ 967740256 w 1189"/>
              <a:gd name="T35" fmla="*/ 514112048 h 937"/>
              <a:gd name="T36" fmla="*/ 1028224022 w 1189"/>
              <a:gd name="T37" fmla="*/ 695563359 h 937"/>
              <a:gd name="T38" fmla="*/ 1088707788 w 1189"/>
              <a:gd name="T39" fmla="*/ 877014670 h 937"/>
              <a:gd name="T40" fmla="*/ 1118949671 w 1189"/>
              <a:gd name="T41" fmla="*/ 1058465981 h 937"/>
              <a:gd name="T42" fmla="*/ 1149191554 w 1189"/>
              <a:gd name="T43" fmla="*/ 1239917292 h 937"/>
              <a:gd name="T44" fmla="*/ 1209675320 w 1189"/>
              <a:gd name="T45" fmla="*/ 1421368603 h 937"/>
              <a:gd name="T46" fmla="*/ 1300400969 w 1189"/>
              <a:gd name="T47" fmla="*/ 1602819914 h 937"/>
              <a:gd name="T48" fmla="*/ 1512094151 w 1189"/>
              <a:gd name="T49" fmla="*/ 1693545569 h 937"/>
              <a:gd name="T50" fmla="*/ 1693545449 w 1189"/>
              <a:gd name="T51" fmla="*/ 1723787454 h 937"/>
              <a:gd name="T52" fmla="*/ 1874996747 w 1189"/>
              <a:gd name="T53" fmla="*/ 1663303684 h 937"/>
              <a:gd name="T54" fmla="*/ 2026206162 w 1189"/>
              <a:gd name="T55" fmla="*/ 1481852373 h 937"/>
              <a:gd name="T56" fmla="*/ 2086689928 w 1189"/>
              <a:gd name="T57" fmla="*/ 1270159177 h 937"/>
              <a:gd name="T58" fmla="*/ 2116931811 w 1189"/>
              <a:gd name="T59" fmla="*/ 1088707866 h 937"/>
              <a:gd name="T60" fmla="*/ 2147483647 w 1189"/>
              <a:gd name="T61" fmla="*/ 907256555 h 937"/>
              <a:gd name="T62" fmla="*/ 2147483647 w 1189"/>
              <a:gd name="T63" fmla="*/ 725805244 h 937"/>
              <a:gd name="T64" fmla="*/ 2147483647 w 1189"/>
              <a:gd name="T65" fmla="*/ 635079588 h 937"/>
              <a:gd name="T66" fmla="*/ 2147483647 w 1189"/>
              <a:gd name="T67" fmla="*/ 604837703 h 937"/>
              <a:gd name="T68" fmla="*/ 2147483647 w 1189"/>
              <a:gd name="T69" fmla="*/ 665321474 h 937"/>
              <a:gd name="T70" fmla="*/ 2147483647 w 1189"/>
              <a:gd name="T71" fmla="*/ 816530899 h 937"/>
              <a:gd name="T72" fmla="*/ 2147483647 w 1189"/>
              <a:gd name="T73" fmla="*/ 997982210 h 937"/>
              <a:gd name="T74" fmla="*/ 2147483647 w 1189"/>
              <a:gd name="T75" fmla="*/ 1179433521 h 937"/>
              <a:gd name="T76" fmla="*/ 2147483647 w 1189"/>
              <a:gd name="T77" fmla="*/ 1360884832 h 937"/>
              <a:gd name="T78" fmla="*/ 2147483647 w 1189"/>
              <a:gd name="T79" fmla="*/ 1542336143 h 937"/>
              <a:gd name="T80" fmla="*/ 2147483647 w 1189"/>
              <a:gd name="T81" fmla="*/ 1693545569 h 937"/>
              <a:gd name="T82" fmla="*/ 2147483647 w 1189"/>
              <a:gd name="T83" fmla="*/ 1874996880 h 937"/>
              <a:gd name="T84" fmla="*/ 2147483647 w 1189"/>
              <a:gd name="T85" fmla="*/ 2056448191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GU</a:t>
            </a:r>
          </a:p>
        </p:txBody>
      </p:sp>
      <p:sp>
        <p:nvSpPr>
          <p:cNvPr id="21514" name="Freeform 11"/>
          <p:cNvSpPr>
            <a:spLocks/>
          </p:cNvSpPr>
          <p:nvPr/>
        </p:nvSpPr>
        <p:spPr bwMode="auto">
          <a:xfrm>
            <a:off x="3257550" y="2628900"/>
            <a:ext cx="268288" cy="306388"/>
          </a:xfrm>
          <a:custGeom>
            <a:avLst/>
            <a:gdLst>
              <a:gd name="T0" fmla="*/ 272177382 w 169"/>
              <a:gd name="T1" fmla="*/ 30241924 h 193"/>
              <a:gd name="T2" fmla="*/ 211693520 w 169"/>
              <a:gd name="T3" fmla="*/ 60483849 h 193"/>
              <a:gd name="T4" fmla="*/ 151209657 w 169"/>
              <a:gd name="T5" fmla="*/ 90725773 h 193"/>
              <a:gd name="T6" fmla="*/ 90725794 w 169"/>
              <a:gd name="T7" fmla="*/ 120967697 h 193"/>
              <a:gd name="T8" fmla="*/ 60483863 w 169"/>
              <a:gd name="T9" fmla="*/ 181451546 h 193"/>
              <a:gd name="T10" fmla="*/ 0 w 169"/>
              <a:gd name="T11" fmla="*/ 241935395 h 193"/>
              <a:gd name="T12" fmla="*/ 0 w 169"/>
              <a:gd name="T13" fmla="*/ 302419244 h 193"/>
              <a:gd name="T14" fmla="*/ 0 w 169"/>
              <a:gd name="T15" fmla="*/ 362903092 h 193"/>
              <a:gd name="T16" fmla="*/ 60483863 w 169"/>
              <a:gd name="T17" fmla="*/ 393145017 h 193"/>
              <a:gd name="T18" fmla="*/ 90725794 w 169"/>
              <a:gd name="T19" fmla="*/ 453628865 h 193"/>
              <a:gd name="T20" fmla="*/ 151209657 w 169"/>
              <a:gd name="T21" fmla="*/ 483870790 h 193"/>
              <a:gd name="T22" fmla="*/ 211693520 w 169"/>
              <a:gd name="T23" fmla="*/ 483870790 h 193"/>
              <a:gd name="T24" fmla="*/ 272177382 w 169"/>
              <a:gd name="T25" fmla="*/ 483870790 h 193"/>
              <a:gd name="T26" fmla="*/ 332661245 w 169"/>
              <a:gd name="T27" fmla="*/ 453628865 h 193"/>
              <a:gd name="T28" fmla="*/ 362903176 w 169"/>
              <a:gd name="T29" fmla="*/ 393145017 h 193"/>
              <a:gd name="T30" fmla="*/ 393145108 w 169"/>
              <a:gd name="T31" fmla="*/ 332661168 h 193"/>
              <a:gd name="T32" fmla="*/ 423387039 w 169"/>
              <a:gd name="T33" fmla="*/ 272177319 h 193"/>
              <a:gd name="T34" fmla="*/ 423387039 w 169"/>
              <a:gd name="T35" fmla="*/ 211693470 h 193"/>
              <a:gd name="T36" fmla="*/ 423387039 w 169"/>
              <a:gd name="T37" fmla="*/ 151209622 h 193"/>
              <a:gd name="T38" fmla="*/ 393145108 w 169"/>
              <a:gd name="T39" fmla="*/ 90725773 h 193"/>
              <a:gd name="T40" fmla="*/ 362903176 w 169"/>
              <a:gd name="T41" fmla="*/ 30241924 h 193"/>
              <a:gd name="T42" fmla="*/ 302419314 w 169"/>
              <a:gd name="T43" fmla="*/ 0 h 193"/>
              <a:gd name="T44" fmla="*/ 272177382 w 169"/>
              <a:gd name="T45" fmla="*/ 30241924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15" name="Freeform 12"/>
          <p:cNvSpPr>
            <a:spLocks/>
          </p:cNvSpPr>
          <p:nvPr/>
        </p:nvSpPr>
        <p:spPr bwMode="auto">
          <a:xfrm>
            <a:off x="3067050" y="3333750"/>
            <a:ext cx="439738" cy="915988"/>
          </a:xfrm>
          <a:custGeom>
            <a:avLst/>
            <a:gdLst>
              <a:gd name="T0" fmla="*/ 453628641 w 277"/>
              <a:gd name="T1" fmla="*/ 0 h 577"/>
              <a:gd name="T2" fmla="*/ 514112460 w 277"/>
              <a:gd name="T3" fmla="*/ 60483783 h 577"/>
              <a:gd name="T4" fmla="*/ 574596278 w 277"/>
              <a:gd name="T5" fmla="*/ 90725675 h 577"/>
              <a:gd name="T6" fmla="*/ 604838188 w 277"/>
              <a:gd name="T7" fmla="*/ 151209458 h 577"/>
              <a:gd name="T8" fmla="*/ 665322006 w 277"/>
              <a:gd name="T9" fmla="*/ 211693241 h 577"/>
              <a:gd name="T10" fmla="*/ 695563916 w 277"/>
              <a:gd name="T11" fmla="*/ 272177024 h 577"/>
              <a:gd name="T12" fmla="*/ 695563916 w 277"/>
              <a:gd name="T13" fmla="*/ 332660807 h 577"/>
              <a:gd name="T14" fmla="*/ 695563916 w 277"/>
              <a:gd name="T15" fmla="*/ 393144590 h 577"/>
              <a:gd name="T16" fmla="*/ 695563916 w 277"/>
              <a:gd name="T17" fmla="*/ 453628373 h 577"/>
              <a:gd name="T18" fmla="*/ 695563916 w 277"/>
              <a:gd name="T19" fmla="*/ 514112156 h 577"/>
              <a:gd name="T20" fmla="*/ 695563916 w 277"/>
              <a:gd name="T21" fmla="*/ 574595939 h 577"/>
              <a:gd name="T22" fmla="*/ 695563916 w 277"/>
              <a:gd name="T23" fmla="*/ 635079722 h 577"/>
              <a:gd name="T24" fmla="*/ 695563916 w 277"/>
              <a:gd name="T25" fmla="*/ 695563505 h 577"/>
              <a:gd name="T26" fmla="*/ 695563916 w 277"/>
              <a:gd name="T27" fmla="*/ 756047288 h 577"/>
              <a:gd name="T28" fmla="*/ 665322006 w 277"/>
              <a:gd name="T29" fmla="*/ 816531071 h 577"/>
              <a:gd name="T30" fmla="*/ 665322006 w 277"/>
              <a:gd name="T31" fmla="*/ 877014854 h 577"/>
              <a:gd name="T32" fmla="*/ 635080097 w 277"/>
              <a:gd name="T33" fmla="*/ 937498637 h 577"/>
              <a:gd name="T34" fmla="*/ 604838188 w 277"/>
              <a:gd name="T35" fmla="*/ 997982420 h 577"/>
              <a:gd name="T36" fmla="*/ 544354369 w 277"/>
              <a:gd name="T37" fmla="*/ 1058466203 h 577"/>
              <a:gd name="T38" fmla="*/ 514112460 w 277"/>
              <a:gd name="T39" fmla="*/ 1118949986 h 577"/>
              <a:gd name="T40" fmla="*/ 483870550 w 277"/>
              <a:gd name="T41" fmla="*/ 1179433769 h 577"/>
              <a:gd name="T42" fmla="*/ 423386731 w 277"/>
              <a:gd name="T43" fmla="*/ 1209675660 h 577"/>
              <a:gd name="T44" fmla="*/ 423386731 w 277"/>
              <a:gd name="T45" fmla="*/ 1270159443 h 577"/>
              <a:gd name="T46" fmla="*/ 362902913 w 277"/>
              <a:gd name="T47" fmla="*/ 1300401335 h 577"/>
              <a:gd name="T48" fmla="*/ 332661003 w 277"/>
              <a:gd name="T49" fmla="*/ 1360885118 h 577"/>
              <a:gd name="T50" fmla="*/ 272177184 w 277"/>
              <a:gd name="T51" fmla="*/ 1391127009 h 577"/>
              <a:gd name="T52" fmla="*/ 241935275 w 277"/>
              <a:gd name="T53" fmla="*/ 1451610792 h 577"/>
              <a:gd name="T54" fmla="*/ 181451456 w 277"/>
              <a:gd name="T55" fmla="*/ 1451610792 h 577"/>
              <a:gd name="T56" fmla="*/ 120967638 w 277"/>
              <a:gd name="T57" fmla="*/ 1451610792 h 577"/>
              <a:gd name="T58" fmla="*/ 30241909 w 277"/>
              <a:gd name="T59" fmla="*/ 1391127009 h 577"/>
              <a:gd name="T60" fmla="*/ 30241909 w 277"/>
              <a:gd name="T61" fmla="*/ 1330643226 h 577"/>
              <a:gd name="T62" fmla="*/ 0 w 277"/>
              <a:gd name="T63" fmla="*/ 1270159443 h 577"/>
              <a:gd name="T64" fmla="*/ 30241909 w 277"/>
              <a:gd name="T65" fmla="*/ 1209675660 h 577"/>
              <a:gd name="T66" fmla="*/ 60483819 w 277"/>
              <a:gd name="T67" fmla="*/ 1149191877 h 577"/>
              <a:gd name="T68" fmla="*/ 60483819 w 277"/>
              <a:gd name="T69" fmla="*/ 1088708094 h 577"/>
              <a:gd name="T70" fmla="*/ 120967638 w 277"/>
              <a:gd name="T71" fmla="*/ 1058466203 h 577"/>
              <a:gd name="T72" fmla="*/ 151209547 w 277"/>
              <a:gd name="T73" fmla="*/ 997982420 h 577"/>
              <a:gd name="T74" fmla="*/ 181451456 w 277"/>
              <a:gd name="T75" fmla="*/ 937498637 h 577"/>
              <a:gd name="T76" fmla="*/ 241935275 w 277"/>
              <a:gd name="T77" fmla="*/ 907256745 h 577"/>
              <a:gd name="T78" fmla="*/ 241935275 w 277"/>
              <a:gd name="T79" fmla="*/ 846772962 h 577"/>
              <a:gd name="T80" fmla="*/ 302419094 w 277"/>
              <a:gd name="T81" fmla="*/ 786289179 h 577"/>
              <a:gd name="T82" fmla="*/ 332661003 w 277"/>
              <a:gd name="T83" fmla="*/ 695563505 h 577"/>
              <a:gd name="T84" fmla="*/ 362902913 w 277"/>
              <a:gd name="T85" fmla="*/ 635079722 h 577"/>
              <a:gd name="T86" fmla="*/ 393144822 w 277"/>
              <a:gd name="T87" fmla="*/ 574595939 h 577"/>
              <a:gd name="T88" fmla="*/ 423386731 w 277"/>
              <a:gd name="T89" fmla="*/ 514112156 h 577"/>
              <a:gd name="T90" fmla="*/ 453628641 w 277"/>
              <a:gd name="T91" fmla="*/ 453628373 h 577"/>
              <a:gd name="T92" fmla="*/ 453628641 w 277"/>
              <a:gd name="T93" fmla="*/ 393144590 h 577"/>
              <a:gd name="T94" fmla="*/ 453628641 w 277"/>
              <a:gd name="T95" fmla="*/ 332660807 h 577"/>
              <a:gd name="T96" fmla="*/ 453628641 w 277"/>
              <a:gd name="T97" fmla="*/ 272177024 h 577"/>
              <a:gd name="T98" fmla="*/ 453628641 w 277"/>
              <a:gd name="T99" fmla="*/ 211693241 h 577"/>
              <a:gd name="T100" fmla="*/ 453628641 w 277"/>
              <a:gd name="T101" fmla="*/ 151209458 h 577"/>
              <a:gd name="T102" fmla="*/ 453628641 w 277"/>
              <a:gd name="T103" fmla="*/ 90725675 h 577"/>
              <a:gd name="T104" fmla="*/ 453628641 w 277"/>
              <a:gd name="T105" fmla="*/ 30241892 h 577"/>
              <a:gd name="T106" fmla="*/ 514112460 w 277"/>
              <a:gd name="T107" fmla="*/ 0 h 577"/>
              <a:gd name="T108" fmla="*/ 453628641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16" name="Freeform 13"/>
          <p:cNvSpPr>
            <a:spLocks/>
          </p:cNvSpPr>
          <p:nvPr/>
        </p:nvSpPr>
        <p:spPr bwMode="auto">
          <a:xfrm>
            <a:off x="3333750" y="2933700"/>
            <a:ext cx="58738" cy="420688"/>
          </a:xfrm>
          <a:custGeom>
            <a:avLst/>
            <a:gdLst>
              <a:gd name="T0" fmla="*/ 30242132 w 37"/>
              <a:gd name="T1" fmla="*/ 30241911 h 265"/>
              <a:gd name="T2" fmla="*/ 90726397 w 37"/>
              <a:gd name="T3" fmla="*/ 0 h 265"/>
              <a:gd name="T4" fmla="*/ 90726397 w 37"/>
              <a:gd name="T5" fmla="*/ 60483822 h 265"/>
              <a:gd name="T6" fmla="*/ 90726397 w 37"/>
              <a:gd name="T7" fmla="*/ 120967644 h 265"/>
              <a:gd name="T8" fmla="*/ 90726397 w 37"/>
              <a:gd name="T9" fmla="*/ 181451466 h 265"/>
              <a:gd name="T10" fmla="*/ 90726397 w 37"/>
              <a:gd name="T11" fmla="*/ 241935288 h 265"/>
              <a:gd name="T12" fmla="*/ 60484265 w 37"/>
              <a:gd name="T13" fmla="*/ 302419109 h 265"/>
              <a:gd name="T14" fmla="*/ 30242132 w 37"/>
              <a:gd name="T15" fmla="*/ 362902931 h 265"/>
              <a:gd name="T16" fmla="*/ 0 w 37"/>
              <a:gd name="T17" fmla="*/ 423386753 h 265"/>
              <a:gd name="T18" fmla="*/ 0 w 37"/>
              <a:gd name="T19" fmla="*/ 483870575 h 265"/>
              <a:gd name="T20" fmla="*/ 0 w 37"/>
              <a:gd name="T21" fmla="*/ 544354397 h 265"/>
              <a:gd name="T22" fmla="*/ 0 w 37"/>
              <a:gd name="T23" fmla="*/ 604838219 h 265"/>
              <a:gd name="T24" fmla="*/ 30242132 w 37"/>
              <a:gd name="T25" fmla="*/ 665322041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SG</a:t>
            </a:r>
          </a:p>
        </p:txBody>
      </p:sp>
      <p:sp>
        <p:nvSpPr>
          <p:cNvPr id="4454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BS</a:t>
            </a:r>
          </a:p>
        </p:txBody>
      </p:sp>
      <p:sp>
        <p:nvSpPr>
          <p:cNvPr id="44545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BM</a:t>
            </a:r>
          </a:p>
        </p:txBody>
      </p:sp>
      <p:sp>
        <p:nvSpPr>
          <p:cNvPr id="21520"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1521"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2"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5460" name="Rectangle 20"/>
          <p:cNvSpPr>
            <a:spLocks noChangeArrowheads="1"/>
          </p:cNvSpPr>
          <p:nvPr/>
        </p:nvSpPr>
        <p:spPr bwMode="auto">
          <a:xfrm>
            <a:off x="76200" y="304800"/>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u="none">
                <a:solidFill>
                  <a:schemeClr val="tx2"/>
                </a:solidFill>
                <a:latin typeface="Times" charset="0"/>
                <a:ea typeface="+mn-ea"/>
                <a:cs typeface="+mn-cs"/>
              </a:rPr>
              <a:t> KUANDAA</a:t>
            </a:r>
          </a:p>
          <a:p>
            <a:pPr>
              <a:defRPr/>
            </a:pPr>
            <a:r>
              <a:rPr lang="en-US" sz="2400" b="1" u="none">
                <a:solidFill>
                  <a:schemeClr val="tx2"/>
                </a:solidFill>
                <a:latin typeface="Times" charset="0"/>
                <a:ea typeface="+mn-ea"/>
                <a:cs typeface="+mn-cs"/>
              </a:rPr>
              <a:t> JUKWAA</a:t>
            </a:r>
          </a:p>
        </p:txBody>
      </p:sp>
      <p:sp>
        <p:nvSpPr>
          <p:cNvPr id="44546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C</a:t>
            </a:r>
          </a:p>
        </p:txBody>
      </p:sp>
      <p:sp>
        <p:nvSpPr>
          <p:cNvPr id="44546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6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6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U</a:t>
            </a:r>
          </a:p>
        </p:txBody>
      </p:sp>
      <p:sp>
        <p:nvSpPr>
          <p:cNvPr id="44546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B</a:t>
            </a:r>
          </a:p>
        </p:txBody>
      </p:sp>
      <p:sp>
        <p:nvSpPr>
          <p:cNvPr id="44546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H</a:t>
            </a:r>
          </a:p>
        </p:txBody>
      </p:sp>
      <p:sp>
        <p:nvSpPr>
          <p:cNvPr id="21530" name="Oval 29"/>
          <p:cNvSpPr>
            <a:spLocks noChangeArrowheads="1"/>
          </p:cNvSpPr>
          <p:nvPr/>
        </p:nvSpPr>
        <p:spPr bwMode="auto">
          <a:xfrm>
            <a:off x="5313363" y="1982788"/>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44547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N(A)</a:t>
            </a:r>
          </a:p>
        </p:txBody>
      </p:sp>
      <p:sp>
        <p:nvSpPr>
          <p:cNvPr id="445473" name="Rectangle 33"/>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K</a:t>
            </a:r>
          </a:p>
        </p:txBody>
      </p:sp>
      <p:sp>
        <p:nvSpPr>
          <p:cNvPr id="445475" name="Rectangle 35"/>
          <p:cNvSpPr>
            <a:spLocks noChangeArrowheads="1"/>
          </p:cNvSpPr>
          <p:nvPr/>
        </p:nvSpPr>
        <p:spPr bwMode="auto">
          <a:xfrm>
            <a:off x="2693988" y="3078163"/>
            <a:ext cx="4016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Y</a:t>
            </a:r>
          </a:p>
        </p:txBody>
      </p:sp>
      <p:sp>
        <p:nvSpPr>
          <p:cNvPr id="44547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KB</a:t>
            </a:r>
          </a:p>
        </p:txBody>
      </p:sp>
      <p:sp>
        <p:nvSpPr>
          <p:cNvPr id="445480"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MS</a:t>
            </a:r>
          </a:p>
        </p:txBody>
      </p:sp>
      <p:sp>
        <p:nvSpPr>
          <p:cNvPr id="445482" name="Rectangle 42"/>
          <p:cNvSpPr>
            <a:spLocks noChangeArrowheads="1"/>
          </p:cNvSpPr>
          <p:nvPr/>
        </p:nvSpPr>
        <p:spPr bwMode="auto">
          <a:xfrm>
            <a:off x="1768475" y="4081463"/>
            <a:ext cx="4683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M</a:t>
            </a:r>
          </a:p>
        </p:txBody>
      </p:sp>
      <p:sp>
        <p:nvSpPr>
          <p:cNvPr id="44548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MN</a:t>
            </a:r>
          </a:p>
        </p:txBody>
      </p:sp>
      <p:sp>
        <p:nvSpPr>
          <p:cNvPr id="445484"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85" name="Freeform 45"/>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21540" name="Freeform 46"/>
          <p:cNvSpPr>
            <a:spLocks/>
          </p:cNvSpPr>
          <p:nvPr/>
        </p:nvSpPr>
        <p:spPr bwMode="auto">
          <a:xfrm>
            <a:off x="1739900" y="2832100"/>
            <a:ext cx="1181100" cy="1409700"/>
          </a:xfrm>
          <a:custGeom>
            <a:avLst/>
            <a:gdLst>
              <a:gd name="T0" fmla="*/ 1874996250 w 744"/>
              <a:gd name="T1" fmla="*/ 0 h 888"/>
              <a:gd name="T2" fmla="*/ 1733867500 w 744"/>
              <a:gd name="T3" fmla="*/ 866933750 h 888"/>
              <a:gd name="T4" fmla="*/ 1592738750 w 744"/>
              <a:gd name="T5" fmla="*/ 1552416250 h 888"/>
              <a:gd name="T6" fmla="*/ 1149191250 w 744"/>
              <a:gd name="T7" fmla="*/ 1895157500 h 888"/>
              <a:gd name="T8" fmla="*/ 443547500 w 744"/>
              <a:gd name="T9" fmla="*/ 2076608750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5487" name="Freeform 47"/>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88" name="Freeform 48"/>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006600"/>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89" name="Freeform 49"/>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90" name="Freeform 50"/>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21545" name="Text Box 5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endParaRPr lang="en-GB" sz="1600" b="1" u="none">
              <a:solidFill>
                <a:schemeClr val="tx1"/>
              </a:solidFill>
            </a:endParaRPr>
          </a:p>
        </p:txBody>
      </p:sp>
      <p:sp>
        <p:nvSpPr>
          <p:cNvPr id="21546"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154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154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1549"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1550"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155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grpSp>
        <p:nvGrpSpPr>
          <p:cNvPr id="2" name="Group 51"/>
          <p:cNvGrpSpPr>
            <a:grpSpLocks/>
          </p:cNvGrpSpPr>
          <p:nvPr/>
        </p:nvGrpSpPr>
        <p:grpSpPr bwMode="auto">
          <a:xfrm>
            <a:off x="2413000" y="1236663"/>
            <a:ext cx="1663700" cy="4022725"/>
            <a:chOff x="1520" y="779"/>
            <a:chExt cx="1048" cy="2534"/>
          </a:xfrm>
        </p:grpSpPr>
        <p:sp>
          <p:nvSpPr>
            <p:cNvPr id="445492" name="Oval 52" descr="Small confetti"/>
            <p:cNvSpPr>
              <a:spLocks noChangeArrowheads="1"/>
            </p:cNvSpPr>
            <p:nvPr/>
          </p:nvSpPr>
          <p:spPr bwMode="auto">
            <a:xfrm rot="1620000">
              <a:off x="1520" y="779"/>
              <a:ext cx="1048" cy="2534"/>
            </a:xfrm>
            <a:prstGeom prst="ellipse">
              <a:avLst/>
            </a:prstGeom>
            <a:noFill/>
            <a:ln w="5080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93" name="Oval 53" descr="Small confetti"/>
            <p:cNvSpPr>
              <a:spLocks noChangeArrowheads="1"/>
            </p:cNvSpPr>
            <p:nvPr/>
          </p:nvSpPr>
          <p:spPr bwMode="auto">
            <a:xfrm rot="1620000">
              <a:off x="1583" y="885"/>
              <a:ext cx="912" cy="2346"/>
            </a:xfrm>
            <a:prstGeom prst="ellipse">
              <a:avLst/>
            </a:prstGeom>
            <a:noFill/>
            <a:ln w="508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2155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1554" name="Oval 27"/>
          <p:cNvSpPr>
            <a:spLocks noChangeArrowheads="1"/>
          </p:cNvSpPr>
          <p:nvPr/>
        </p:nvSpPr>
        <p:spPr bwMode="auto">
          <a:xfrm>
            <a:off x="5702300" y="3033713"/>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2155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45497" name="Line 57"/>
          <p:cNvSpPr>
            <a:spLocks noChangeShapeType="1"/>
          </p:cNvSpPr>
          <p:nvPr/>
        </p:nvSpPr>
        <p:spPr bwMode="auto">
          <a:xfrm flipV="1">
            <a:off x="2408238" y="1592263"/>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98" name="Line 58"/>
          <p:cNvSpPr>
            <a:spLocks noChangeShapeType="1"/>
          </p:cNvSpPr>
          <p:nvPr/>
        </p:nvSpPr>
        <p:spPr bwMode="auto">
          <a:xfrm flipH="1" flipV="1">
            <a:off x="2722563" y="2781300"/>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1558" name="Text Box 59"/>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445501" name="Text Box 61"/>
          <p:cNvSpPr txBox="1">
            <a:spLocks noChangeArrowheads="1"/>
          </p:cNvSpPr>
          <p:nvPr/>
        </p:nvSpPr>
        <p:spPr bwMode="auto">
          <a:xfrm>
            <a:off x="4435475" y="2239963"/>
            <a:ext cx="3206750" cy="30813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i="1">
                <a:solidFill>
                  <a:srgbClr val="FFF814"/>
                </a:solidFill>
                <a:ea typeface="+mn-ea"/>
                <a:cs typeface="+mn-cs"/>
              </a:rPr>
              <a:t>MUNGANO</a:t>
            </a:r>
            <a:r>
              <a:rPr lang="en-US" b="1" u="none">
                <a:solidFill>
                  <a:srgbClr val="FFF814"/>
                </a:solidFill>
                <a:ea typeface="+mn-ea"/>
                <a:cs typeface="+mn-cs"/>
              </a:rPr>
              <a:t>   ISRAELII yakuwa na utukufu wa kimataifa na kuongoza kwa mali na uwezo!</a:t>
            </a:r>
          </a:p>
        </p:txBody>
      </p:sp>
      <p:sp>
        <p:nvSpPr>
          <p:cNvPr id="445502" name="Rectangle 62"/>
          <p:cNvSpPr>
            <a:spLocks noChangeArrowheads="1"/>
          </p:cNvSpPr>
          <p:nvPr/>
        </p:nvSpPr>
        <p:spPr bwMode="auto">
          <a:xfrm>
            <a:off x="80787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18</a:t>
            </a:r>
          </a:p>
        </p:txBody>
      </p:sp>
      <p:sp>
        <p:nvSpPr>
          <p:cNvPr id="21561" name="Text Box 6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
        <p:nvSpPr>
          <p:cNvPr id="21562" name="Text Box 64"/>
          <p:cNvSpPr txBox="1">
            <a:spLocks noChangeArrowheads="1"/>
          </p:cNvSpPr>
          <p:nvPr/>
        </p:nvSpPr>
        <p:spPr bwMode="auto">
          <a:xfrm>
            <a:off x="8559800" y="6384925"/>
            <a:ext cx="344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2000" b="1" u="none">
                <a:solidFill>
                  <a:schemeClr val="tx1"/>
                </a:solidFill>
              </a:rPr>
              <a:t>1</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445497"/>
                                        </p:tgtEl>
                                        <p:attrNameLst>
                                          <p:attrName>style.visibility</p:attrName>
                                        </p:attrNameLst>
                                      </p:cBhvr>
                                      <p:to>
                                        <p:strVal val="visible"/>
                                      </p:to>
                                    </p:set>
                                    <p:animEffect transition="in" filter="box(out)">
                                      <p:cBhvr>
                                        <p:cTn id="11" dur="500"/>
                                        <p:tgtEl>
                                          <p:spTgt spid="445497"/>
                                        </p:tgtEl>
                                      </p:cBhvr>
                                    </p:animEffect>
                                  </p:childTnLst>
                                </p:cTn>
                              </p:par>
                            </p:childTnLst>
                          </p:cTn>
                        </p:par>
                        <p:par>
                          <p:cTn id="12" fill="hold" nodeType="afterGroup">
                            <p:stCondLst>
                              <p:cond delay="1500"/>
                            </p:stCondLst>
                            <p:childTnLst>
                              <p:par>
                                <p:cTn id="13" presetID="4" presetClass="entr" presetSubtype="32" fill="hold" nodeType="afterEffect">
                                  <p:stCondLst>
                                    <p:cond delay="0"/>
                                  </p:stCondLst>
                                  <p:childTnLst>
                                    <p:set>
                                      <p:cBhvr>
                                        <p:cTn id="14" dur="1" fill="hold">
                                          <p:stCondLst>
                                            <p:cond delay="0"/>
                                          </p:stCondLst>
                                        </p:cTn>
                                        <p:tgtEl>
                                          <p:spTgt spid="445498"/>
                                        </p:tgtEl>
                                        <p:attrNameLst>
                                          <p:attrName>style.visibility</p:attrName>
                                        </p:attrNameLst>
                                      </p:cBhvr>
                                      <p:to>
                                        <p:strVal val="visible"/>
                                      </p:to>
                                    </p:set>
                                    <p:animEffect transition="in" filter="box(out)">
                                      <p:cBhvr>
                                        <p:cTn id="15" dur="500"/>
                                        <p:tgtEl>
                                          <p:spTgt spid="4454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45501"/>
                                        </p:tgtEl>
                                        <p:attrNameLst>
                                          <p:attrName>style.visibility</p:attrName>
                                        </p:attrNameLst>
                                      </p:cBhvr>
                                      <p:to>
                                        <p:strVal val="visible"/>
                                      </p:to>
                                    </p:set>
                                    <p:animEffect transition="in" filter="dissolve">
                                      <p:cBhvr>
                                        <p:cTn id="20" dur="500"/>
                                        <p:tgtEl>
                                          <p:spTgt spid="4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50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Group 1026"/>
          <p:cNvGrpSpPr>
            <a:grpSpLocks/>
          </p:cNvGrpSpPr>
          <p:nvPr/>
        </p:nvGrpSpPr>
        <p:grpSpPr bwMode="auto">
          <a:xfrm>
            <a:off x="4130675" y="519113"/>
            <a:ext cx="3417888" cy="5789612"/>
            <a:chOff x="2602" y="327"/>
            <a:chExt cx="2153" cy="3647"/>
          </a:xfrm>
        </p:grpSpPr>
        <p:grpSp>
          <p:nvGrpSpPr>
            <p:cNvPr id="4280" name="Group 1027"/>
            <p:cNvGrpSpPr>
              <a:grpSpLocks/>
            </p:cNvGrpSpPr>
            <p:nvPr/>
          </p:nvGrpSpPr>
          <p:grpSpPr bwMode="auto">
            <a:xfrm>
              <a:off x="2602" y="327"/>
              <a:ext cx="992" cy="3647"/>
              <a:chOff x="2602" y="327"/>
              <a:chExt cx="992" cy="3647"/>
            </a:xfrm>
          </p:grpSpPr>
          <p:sp>
            <p:nvSpPr>
              <p:cNvPr id="663556" name="Rectangle 1028"/>
              <p:cNvSpPr>
                <a:spLocks noChangeArrowheads="1"/>
              </p:cNvSpPr>
              <p:nvPr/>
            </p:nvSpPr>
            <p:spPr bwMode="auto">
              <a:xfrm>
                <a:off x="3087" y="1240"/>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u="none">
                    <a:solidFill>
                      <a:srgbClr val="FFFF00"/>
                    </a:solidFill>
                    <a:latin typeface="Times" charset="0"/>
                    <a:ea typeface="+mn-ea"/>
                    <a:cs typeface="+mn-cs"/>
                  </a:rPr>
                  <a:t>(2000 B.C.)</a:t>
                </a:r>
              </a:p>
            </p:txBody>
          </p:sp>
          <p:sp>
            <p:nvSpPr>
              <p:cNvPr id="4295" name="Rectangle 1029"/>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96" name="Freeform 1030"/>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97" name="AutoShape 1031"/>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98" name="Rectangle 1032"/>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99" name="Freeform 1033"/>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00" name="Rectangle 1034"/>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1" name="Freeform 1035"/>
              <p:cNvSpPr>
                <a:spLocks/>
              </p:cNvSpPr>
              <p:nvPr/>
            </p:nvSpPr>
            <p:spPr bwMode="auto">
              <a:xfrm>
                <a:off x="3036" y="2223"/>
                <a:ext cx="148" cy="76"/>
              </a:xfrm>
              <a:custGeom>
                <a:avLst/>
                <a:gdLst>
                  <a:gd name="T0" fmla="*/ 169 w 129"/>
                  <a:gd name="T1" fmla="*/ 115 h 49"/>
                  <a:gd name="T2" fmla="*/ 0 w 129"/>
                  <a:gd name="T3" fmla="*/ 115 h 49"/>
                  <a:gd name="T4" fmla="*/ 0 w 129"/>
                  <a:gd name="T5" fmla="*/ 0 h 49"/>
                  <a:gd name="T6" fmla="*/ 169 w 129"/>
                  <a:gd name="T7" fmla="*/ 115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02" name="AutoShape 1036"/>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3" name="Rectangle 1037"/>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4" name="Rectangle 1038"/>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4305" name="AutoShape 1039"/>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6" name="Rectangle 1040"/>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7" name="AutoShape 1041"/>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8" name="AutoShape 1042"/>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9" name="AutoShape 1043"/>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10" name="Rectangle 1044"/>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11" name="Rectangle 1045"/>
              <p:cNvSpPr>
                <a:spLocks noChangeArrowheads="1"/>
              </p:cNvSpPr>
              <p:nvPr/>
            </p:nvSpPr>
            <p:spPr bwMode="auto">
              <a:xfrm>
                <a:off x="2780" y="3258"/>
                <a:ext cx="1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40</a:t>
                </a:r>
              </a:p>
            </p:txBody>
          </p:sp>
          <p:sp>
            <p:nvSpPr>
              <p:cNvPr id="4312" name="AutoShape 1046"/>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13" name="Rectangle 1047"/>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14" name="AutoShape 1048"/>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15" name="Freeform 1049"/>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16" name="Rectangle 1050"/>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17" name="Freeform 1051"/>
              <p:cNvSpPr>
                <a:spLocks/>
              </p:cNvSpPr>
              <p:nvPr/>
            </p:nvSpPr>
            <p:spPr bwMode="auto">
              <a:xfrm>
                <a:off x="3038" y="3621"/>
                <a:ext cx="148" cy="76"/>
              </a:xfrm>
              <a:custGeom>
                <a:avLst/>
                <a:gdLst>
                  <a:gd name="T0" fmla="*/ 169 w 129"/>
                  <a:gd name="T1" fmla="*/ 115 h 49"/>
                  <a:gd name="T2" fmla="*/ 0 w 129"/>
                  <a:gd name="T3" fmla="*/ 115 h 49"/>
                  <a:gd name="T4" fmla="*/ 0 w 129"/>
                  <a:gd name="T5" fmla="*/ 0 h 49"/>
                  <a:gd name="T6" fmla="*/ 169 w 129"/>
                  <a:gd name="T7" fmla="*/ 115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18" name="AutoShape 1052"/>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19" name="Rectangle 1053"/>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20" name="Rectangle 1054"/>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4321" name="AutoShape 1055"/>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63584" name="Rectangle 1056"/>
              <p:cNvSpPr>
                <a:spLocks noChangeArrowheads="1"/>
              </p:cNvSpPr>
              <p:nvPr/>
            </p:nvSpPr>
            <p:spPr bwMode="auto">
              <a:xfrm>
                <a:off x="3095" y="264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u="none">
                    <a:solidFill>
                      <a:srgbClr val="FFFF00"/>
                    </a:solidFill>
                    <a:latin typeface="Times" charset="0"/>
                    <a:ea typeface="+mn-ea"/>
                    <a:cs typeface="+mn-cs"/>
                  </a:rPr>
                  <a:t>(1500 B.C.)</a:t>
                </a:r>
              </a:p>
            </p:txBody>
          </p:sp>
          <p:sp>
            <p:nvSpPr>
              <p:cNvPr id="4323" name="Line 1057"/>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24" name="Line 1058"/>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25" name="Line 1059"/>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26" name="Line 1060"/>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27" name="Line 1061"/>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28" name="Line 1062"/>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29" name="Rectangle 1063"/>
              <p:cNvSpPr>
                <a:spLocks noChangeArrowheads="1"/>
              </p:cNvSpPr>
              <p:nvPr/>
            </p:nvSpPr>
            <p:spPr bwMode="auto">
              <a:xfrm>
                <a:off x="2741" y="538"/>
                <a:ext cx="5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Dhambi ya 1</a:t>
                </a:r>
              </a:p>
            </p:txBody>
          </p:sp>
          <p:sp>
            <p:nvSpPr>
              <p:cNvPr id="4330" name="Rectangle 1064"/>
              <p:cNvSpPr>
                <a:spLocks noChangeArrowheads="1"/>
              </p:cNvSpPr>
              <p:nvPr/>
            </p:nvSpPr>
            <p:spPr bwMode="auto">
              <a:xfrm>
                <a:off x="2690" y="634"/>
                <a:ext cx="4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Injili ya 1</a:t>
                </a:r>
              </a:p>
            </p:txBody>
          </p:sp>
          <p:sp>
            <p:nvSpPr>
              <p:cNvPr id="4331" name="Rectangle 1065"/>
              <p:cNvSpPr>
                <a:spLocks noChangeArrowheads="1"/>
              </p:cNvSpPr>
              <p:nvPr/>
            </p:nvSpPr>
            <p:spPr bwMode="auto">
              <a:xfrm>
                <a:off x="2695" y="738"/>
                <a:ext cx="4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Jamii ya i</a:t>
                </a:r>
              </a:p>
            </p:txBody>
          </p:sp>
          <p:sp>
            <p:nvSpPr>
              <p:cNvPr id="4332" name="Rectangle 1066"/>
              <p:cNvSpPr>
                <a:spLocks noChangeArrowheads="1"/>
              </p:cNvSpPr>
              <p:nvPr/>
            </p:nvSpPr>
            <p:spPr bwMode="auto">
              <a:xfrm>
                <a:off x="2690" y="842"/>
                <a:ext cx="5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Uuwaji wa 1</a:t>
                </a:r>
              </a:p>
            </p:txBody>
          </p:sp>
          <p:sp>
            <p:nvSpPr>
              <p:cNvPr id="4333" name="Rectangle 1067"/>
              <p:cNvSpPr>
                <a:spLocks noChangeArrowheads="1"/>
              </p:cNvSpPr>
              <p:nvPr/>
            </p:nvSpPr>
            <p:spPr bwMode="auto">
              <a:xfrm>
                <a:off x="2627" y="938"/>
                <a:ext cx="6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GHarika / upinde</a:t>
                </a:r>
              </a:p>
            </p:txBody>
          </p:sp>
          <p:sp>
            <p:nvSpPr>
              <p:cNvPr id="4334" name="Rectangle 1068"/>
              <p:cNvSpPr>
                <a:spLocks noChangeArrowheads="1"/>
              </p:cNvSpPr>
              <p:nvPr/>
            </p:nvSpPr>
            <p:spPr bwMode="auto">
              <a:xfrm>
                <a:off x="2781" y="1042"/>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mnara</a:t>
                </a:r>
              </a:p>
            </p:txBody>
          </p:sp>
          <p:sp>
            <p:nvSpPr>
              <p:cNvPr id="4335" name="Rectangle 1069"/>
              <p:cNvSpPr>
                <a:spLocks noChangeArrowheads="1"/>
              </p:cNvSpPr>
              <p:nvPr/>
            </p:nvSpPr>
            <p:spPr bwMode="auto">
              <a:xfrm>
                <a:off x="2607" y="344"/>
                <a:ext cx="39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UMBAJI</a:t>
                </a:r>
              </a:p>
            </p:txBody>
          </p:sp>
          <p:sp>
            <p:nvSpPr>
              <p:cNvPr id="4336" name="Rectangle 1070"/>
              <p:cNvSpPr>
                <a:spLocks noChangeArrowheads="1"/>
              </p:cNvSpPr>
              <p:nvPr/>
            </p:nvSpPr>
            <p:spPr bwMode="auto">
              <a:xfrm>
                <a:off x="2602" y="458"/>
                <a:ext cx="71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MME NA MKE WA 1</a:t>
                </a:r>
              </a:p>
            </p:txBody>
          </p:sp>
          <p:sp>
            <p:nvSpPr>
              <p:cNvPr id="4337" name="Line 1071"/>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8" name="Line 1072"/>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9" name="Rectangle 1073"/>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40" name="Rectangle 1074"/>
              <p:cNvSpPr>
                <a:spLocks noChangeArrowheads="1"/>
              </p:cNvSpPr>
              <p:nvPr/>
            </p:nvSpPr>
            <p:spPr bwMode="auto">
              <a:xfrm>
                <a:off x="2749" y="1531"/>
                <a:ext cx="32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N_M_</a:t>
                </a:r>
              </a:p>
            </p:txBody>
          </p:sp>
          <p:sp>
            <p:nvSpPr>
              <p:cNvPr id="4341" name="Rectangle 1075"/>
              <p:cNvSpPr>
                <a:spLocks noChangeArrowheads="1"/>
              </p:cNvSpPr>
              <p:nvPr/>
            </p:nvSpPr>
            <p:spPr bwMode="auto">
              <a:xfrm>
                <a:off x="2812" y="1771"/>
                <a:ext cx="30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Y - M</a:t>
                </a:r>
              </a:p>
            </p:txBody>
          </p:sp>
          <p:sp>
            <p:nvSpPr>
              <p:cNvPr id="4342" name="Rectangle 1076"/>
              <p:cNvSpPr>
                <a:spLocks noChangeArrowheads="1"/>
              </p:cNvSpPr>
              <p:nvPr/>
            </p:nvSpPr>
            <p:spPr bwMode="auto">
              <a:xfrm>
                <a:off x="2846" y="1891"/>
                <a:ext cx="2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12</a:t>
                </a:r>
              </a:p>
            </p:txBody>
          </p:sp>
          <p:sp>
            <p:nvSpPr>
              <p:cNvPr id="4343" name="Rectangle 1077"/>
              <p:cNvSpPr>
                <a:spLocks noChangeArrowheads="1"/>
              </p:cNvSpPr>
              <p:nvPr/>
            </p:nvSpPr>
            <p:spPr bwMode="auto">
              <a:xfrm>
                <a:off x="2742" y="1414"/>
                <a:ext cx="3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MWITO</a:t>
                </a:r>
              </a:p>
            </p:txBody>
          </p:sp>
          <p:sp>
            <p:nvSpPr>
              <p:cNvPr id="4344" name="Rectangle 1078"/>
              <p:cNvSpPr>
                <a:spLocks noChangeArrowheads="1"/>
              </p:cNvSpPr>
              <p:nvPr/>
            </p:nvSpPr>
            <p:spPr bwMode="auto">
              <a:xfrm>
                <a:off x="2634" y="1274"/>
                <a:ext cx="5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IBRAHAIMU</a:t>
                </a:r>
              </a:p>
            </p:txBody>
          </p:sp>
          <p:sp>
            <p:nvSpPr>
              <p:cNvPr id="4345" name="Rectangle 1079"/>
              <p:cNvSpPr>
                <a:spLocks noChangeArrowheads="1"/>
              </p:cNvSpPr>
              <p:nvPr/>
            </p:nvSpPr>
            <p:spPr bwMode="auto">
              <a:xfrm>
                <a:off x="2834" y="1653"/>
                <a:ext cx="2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I - I</a:t>
                </a:r>
              </a:p>
            </p:txBody>
          </p:sp>
          <p:sp>
            <p:nvSpPr>
              <p:cNvPr id="4346" name="Line 1080"/>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7" name="Line 1081"/>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8" name="Rectangle 1082"/>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YUSUFU</a:t>
                </a:r>
              </a:p>
            </p:txBody>
          </p:sp>
          <p:sp>
            <p:nvSpPr>
              <p:cNvPr id="4349" name="Rectangle 1083"/>
              <p:cNvSpPr>
                <a:spLocks noChangeArrowheads="1"/>
              </p:cNvSpPr>
              <p:nvPr/>
            </p:nvSpPr>
            <p:spPr bwMode="auto">
              <a:xfrm>
                <a:off x="2724" y="2301"/>
                <a:ext cx="5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   UTUMWA</a:t>
                </a:r>
              </a:p>
            </p:txBody>
          </p:sp>
          <p:sp>
            <p:nvSpPr>
              <p:cNvPr id="4350" name="Rectangle 1084"/>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430</a:t>
                </a:r>
              </a:p>
            </p:txBody>
          </p:sp>
          <p:sp>
            <p:nvSpPr>
              <p:cNvPr id="4351" name="Line 1085"/>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2" name="Line 1086"/>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3" name="Line 1087"/>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4" name="Line 1088"/>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5" name="Line 1089"/>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6" name="Line 1090"/>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7" name="Line 1091"/>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8" name="Line 1092"/>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9" name="Rectangle 1093"/>
              <p:cNvSpPr>
                <a:spLocks noChangeArrowheads="1"/>
              </p:cNvSpPr>
              <p:nvPr/>
            </p:nvSpPr>
            <p:spPr bwMode="auto">
              <a:xfrm>
                <a:off x="2708" y="2674"/>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MUSA</a:t>
                </a:r>
              </a:p>
            </p:txBody>
          </p:sp>
          <p:sp>
            <p:nvSpPr>
              <p:cNvPr id="4360" name="Rectangle 1094"/>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Sinai</a:t>
                </a:r>
              </a:p>
            </p:txBody>
          </p:sp>
          <p:sp>
            <p:nvSpPr>
              <p:cNvPr id="4361" name="Rectangle 1095"/>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M - C - C</a:t>
                </a:r>
              </a:p>
            </p:txBody>
          </p:sp>
          <p:sp>
            <p:nvSpPr>
              <p:cNvPr id="4362" name="Rectangle 1096"/>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Kadesh Barnea</a:t>
                </a:r>
              </a:p>
            </p:txBody>
          </p:sp>
          <p:sp>
            <p:nvSpPr>
              <p:cNvPr id="4363" name="Rectangle 1097"/>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40</a:t>
                </a:r>
              </a:p>
            </p:txBody>
          </p:sp>
          <p:sp>
            <p:nvSpPr>
              <p:cNvPr id="4364" name="Rectangle 1098"/>
              <p:cNvSpPr>
                <a:spLocks noChangeArrowheads="1"/>
              </p:cNvSpPr>
              <p:nvPr/>
            </p:nvSpPr>
            <p:spPr bwMode="auto">
              <a:xfrm>
                <a:off x="2724" y="3382"/>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5 Sermons</a:t>
                </a:r>
              </a:p>
            </p:txBody>
          </p:sp>
          <p:sp>
            <p:nvSpPr>
              <p:cNvPr id="4365" name="Line 1099"/>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6" name="Rectangle 1100"/>
              <p:cNvSpPr>
                <a:spLocks noChangeArrowheads="1"/>
              </p:cNvSpPr>
              <p:nvPr/>
            </p:nvSpPr>
            <p:spPr bwMode="auto">
              <a:xfrm>
                <a:off x="2779" y="2826"/>
                <a:ext cx="4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KUTOKA</a:t>
                </a:r>
              </a:p>
            </p:txBody>
          </p:sp>
          <p:sp>
            <p:nvSpPr>
              <p:cNvPr id="4367" name="Line 1101"/>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8" name="Line 1102"/>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9" name="Line 1103"/>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70" name="Rectangle 1104"/>
              <p:cNvSpPr>
                <a:spLocks noChangeArrowheads="1"/>
              </p:cNvSpPr>
              <p:nvPr/>
            </p:nvSpPr>
            <p:spPr bwMode="auto">
              <a:xfrm>
                <a:off x="2697" y="35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JOSHUA</a:t>
                </a:r>
              </a:p>
            </p:txBody>
          </p:sp>
          <p:sp>
            <p:nvSpPr>
              <p:cNvPr id="4371" name="Rectangle 1105"/>
              <p:cNvSpPr>
                <a:spLocks noChangeArrowheads="1"/>
              </p:cNvSpPr>
              <p:nvPr/>
            </p:nvSpPr>
            <p:spPr bwMode="auto">
              <a:xfrm>
                <a:off x="2738" y="3686"/>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Yeriko/Ai</a:t>
                </a:r>
              </a:p>
            </p:txBody>
          </p:sp>
          <p:sp>
            <p:nvSpPr>
              <p:cNvPr id="4372" name="Rectangle 1106"/>
              <p:cNvSpPr>
                <a:spLocks noChangeArrowheads="1"/>
              </p:cNvSpPr>
              <p:nvPr/>
            </p:nvSpPr>
            <p:spPr bwMode="auto">
              <a:xfrm>
                <a:off x="2686" y="3806"/>
                <a:ext cx="5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Kugawa nchi</a:t>
                </a:r>
              </a:p>
            </p:txBody>
          </p:sp>
        </p:grpSp>
        <p:grpSp>
          <p:nvGrpSpPr>
            <p:cNvPr id="4281" name="Group 1107"/>
            <p:cNvGrpSpPr>
              <a:grpSpLocks/>
            </p:cNvGrpSpPr>
            <p:nvPr/>
          </p:nvGrpSpPr>
          <p:grpSpPr bwMode="auto">
            <a:xfrm>
              <a:off x="4141" y="352"/>
              <a:ext cx="614" cy="399"/>
              <a:chOff x="4141" y="352"/>
              <a:chExt cx="614" cy="399"/>
            </a:xfrm>
          </p:grpSpPr>
          <p:sp>
            <p:nvSpPr>
              <p:cNvPr id="4282" name="Freeform 1108"/>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83" name="Freeform 1109"/>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84" name="Rectangle 1110"/>
              <p:cNvSpPr>
                <a:spLocks noChangeArrowheads="1"/>
              </p:cNvSpPr>
              <p:nvPr/>
            </p:nvSpPr>
            <p:spPr bwMode="auto">
              <a:xfrm>
                <a:off x="4328" y="618"/>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350</a:t>
                </a:r>
              </a:p>
            </p:txBody>
          </p:sp>
          <p:sp>
            <p:nvSpPr>
              <p:cNvPr id="4285" name="Freeform 1111"/>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86" name="AutoShape 1112"/>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87" name="Rectangle 1113"/>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88" name="AutoShape 1114"/>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89" name="Line 1115"/>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0" name="Line 1116"/>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1" name="Rectangle 1117"/>
              <p:cNvSpPr>
                <a:spLocks noChangeArrowheads="1"/>
              </p:cNvSpPr>
              <p:nvPr/>
            </p:nvSpPr>
            <p:spPr bwMode="auto">
              <a:xfrm>
                <a:off x="4312" y="586"/>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350</a:t>
                </a:r>
              </a:p>
            </p:txBody>
          </p:sp>
          <p:sp>
            <p:nvSpPr>
              <p:cNvPr id="4292" name="Rectangle 1118"/>
              <p:cNvSpPr>
                <a:spLocks noChangeArrowheads="1"/>
              </p:cNvSpPr>
              <p:nvPr/>
            </p:nvSpPr>
            <p:spPr bwMode="auto">
              <a:xfrm>
                <a:off x="4248" y="480"/>
                <a:ext cx="5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WAAMUZI</a:t>
                </a:r>
              </a:p>
            </p:txBody>
          </p:sp>
          <p:sp>
            <p:nvSpPr>
              <p:cNvPr id="4293" name="Rectangle 1119"/>
              <p:cNvSpPr>
                <a:spLocks noChangeArrowheads="1"/>
              </p:cNvSpPr>
              <p:nvPr/>
            </p:nvSpPr>
            <p:spPr bwMode="auto">
              <a:xfrm>
                <a:off x="4141" y="352"/>
                <a:ext cx="4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VURUGU</a:t>
                </a:r>
              </a:p>
            </p:txBody>
          </p:sp>
        </p:grpSp>
      </p:grpSp>
      <p:sp>
        <p:nvSpPr>
          <p:cNvPr id="4098" name="AutoShape 1120"/>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099" name="Freeform 1121"/>
          <p:cNvSpPr>
            <a:spLocks/>
          </p:cNvSpPr>
          <p:nvPr/>
        </p:nvSpPr>
        <p:spPr bwMode="auto">
          <a:xfrm>
            <a:off x="6424613" y="41910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0" name="Freeform 1122"/>
          <p:cNvSpPr>
            <a:spLocks/>
          </p:cNvSpPr>
          <p:nvPr/>
        </p:nvSpPr>
        <p:spPr bwMode="auto">
          <a:xfrm>
            <a:off x="6424613" y="41529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1" name="Freeform 1123"/>
          <p:cNvSpPr>
            <a:spLocks/>
          </p:cNvSpPr>
          <p:nvPr/>
        </p:nvSpPr>
        <p:spPr bwMode="auto">
          <a:xfrm>
            <a:off x="6424613" y="40259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2" name="Freeform 1124"/>
          <p:cNvSpPr>
            <a:spLocks/>
          </p:cNvSpPr>
          <p:nvPr/>
        </p:nvSpPr>
        <p:spPr bwMode="auto">
          <a:xfrm>
            <a:off x="6424613" y="39878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3" name="Freeform 1125"/>
          <p:cNvSpPr>
            <a:spLocks/>
          </p:cNvSpPr>
          <p:nvPr/>
        </p:nvSpPr>
        <p:spPr bwMode="auto">
          <a:xfrm>
            <a:off x="6424613" y="38608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4" name="Freeform 1126"/>
          <p:cNvSpPr>
            <a:spLocks/>
          </p:cNvSpPr>
          <p:nvPr/>
        </p:nvSpPr>
        <p:spPr bwMode="auto">
          <a:xfrm>
            <a:off x="6424613" y="38227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5" name="Freeform 1127"/>
          <p:cNvSpPr>
            <a:spLocks/>
          </p:cNvSpPr>
          <p:nvPr/>
        </p:nvSpPr>
        <p:spPr bwMode="auto">
          <a:xfrm>
            <a:off x="6424613" y="36957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6" name="Freeform 1128"/>
          <p:cNvSpPr>
            <a:spLocks/>
          </p:cNvSpPr>
          <p:nvPr/>
        </p:nvSpPr>
        <p:spPr bwMode="auto">
          <a:xfrm>
            <a:off x="6424613" y="36576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7" name="Freeform 1129"/>
          <p:cNvSpPr>
            <a:spLocks/>
          </p:cNvSpPr>
          <p:nvPr/>
        </p:nvSpPr>
        <p:spPr bwMode="auto">
          <a:xfrm>
            <a:off x="6424613" y="3530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8" name="Freeform 1130"/>
          <p:cNvSpPr>
            <a:spLocks/>
          </p:cNvSpPr>
          <p:nvPr/>
        </p:nvSpPr>
        <p:spPr bwMode="auto">
          <a:xfrm>
            <a:off x="6424613" y="34798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9" name="Freeform 1131"/>
          <p:cNvSpPr>
            <a:spLocks/>
          </p:cNvSpPr>
          <p:nvPr/>
        </p:nvSpPr>
        <p:spPr bwMode="auto">
          <a:xfrm>
            <a:off x="6424613" y="33528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0" name="Freeform 1132"/>
          <p:cNvSpPr>
            <a:spLocks/>
          </p:cNvSpPr>
          <p:nvPr/>
        </p:nvSpPr>
        <p:spPr bwMode="auto">
          <a:xfrm>
            <a:off x="6424613" y="33147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1" name="Freeform 1133"/>
          <p:cNvSpPr>
            <a:spLocks/>
          </p:cNvSpPr>
          <p:nvPr/>
        </p:nvSpPr>
        <p:spPr bwMode="auto">
          <a:xfrm>
            <a:off x="6424613" y="31877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2" name="Freeform 1134"/>
          <p:cNvSpPr>
            <a:spLocks/>
          </p:cNvSpPr>
          <p:nvPr/>
        </p:nvSpPr>
        <p:spPr bwMode="auto">
          <a:xfrm>
            <a:off x="6424613" y="31496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3" name="Freeform 1135"/>
          <p:cNvSpPr>
            <a:spLocks/>
          </p:cNvSpPr>
          <p:nvPr/>
        </p:nvSpPr>
        <p:spPr bwMode="auto">
          <a:xfrm>
            <a:off x="6424613" y="3022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4" name="Freeform 1136"/>
          <p:cNvSpPr>
            <a:spLocks/>
          </p:cNvSpPr>
          <p:nvPr/>
        </p:nvSpPr>
        <p:spPr bwMode="auto">
          <a:xfrm>
            <a:off x="6424613" y="29845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5" name="Freeform 1137"/>
          <p:cNvSpPr>
            <a:spLocks/>
          </p:cNvSpPr>
          <p:nvPr/>
        </p:nvSpPr>
        <p:spPr bwMode="auto">
          <a:xfrm>
            <a:off x="6424613" y="28575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6" name="Freeform 1138"/>
          <p:cNvSpPr>
            <a:spLocks/>
          </p:cNvSpPr>
          <p:nvPr/>
        </p:nvSpPr>
        <p:spPr bwMode="auto">
          <a:xfrm>
            <a:off x="6424613" y="28194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7" name="Freeform 1139"/>
          <p:cNvSpPr>
            <a:spLocks/>
          </p:cNvSpPr>
          <p:nvPr/>
        </p:nvSpPr>
        <p:spPr bwMode="auto">
          <a:xfrm>
            <a:off x="6424613" y="26924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8" name="Freeform 1140"/>
          <p:cNvSpPr>
            <a:spLocks/>
          </p:cNvSpPr>
          <p:nvPr/>
        </p:nvSpPr>
        <p:spPr bwMode="auto">
          <a:xfrm>
            <a:off x="6424613" y="26416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9" name="Freeform 1141"/>
          <p:cNvSpPr>
            <a:spLocks/>
          </p:cNvSpPr>
          <p:nvPr/>
        </p:nvSpPr>
        <p:spPr bwMode="auto">
          <a:xfrm>
            <a:off x="6424613" y="2514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0" name="Freeform 1142"/>
          <p:cNvSpPr>
            <a:spLocks/>
          </p:cNvSpPr>
          <p:nvPr/>
        </p:nvSpPr>
        <p:spPr bwMode="auto">
          <a:xfrm>
            <a:off x="6424613" y="24765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1" name="Freeform 1143"/>
          <p:cNvSpPr>
            <a:spLocks/>
          </p:cNvSpPr>
          <p:nvPr/>
        </p:nvSpPr>
        <p:spPr bwMode="auto">
          <a:xfrm>
            <a:off x="6424613" y="23495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2" name="Freeform 1144"/>
          <p:cNvSpPr>
            <a:spLocks/>
          </p:cNvSpPr>
          <p:nvPr/>
        </p:nvSpPr>
        <p:spPr bwMode="auto">
          <a:xfrm>
            <a:off x="6424613" y="23114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3" name="Freeform 1145"/>
          <p:cNvSpPr>
            <a:spLocks/>
          </p:cNvSpPr>
          <p:nvPr/>
        </p:nvSpPr>
        <p:spPr bwMode="auto">
          <a:xfrm>
            <a:off x="6424613" y="21844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4" name="Freeform 1146"/>
          <p:cNvSpPr>
            <a:spLocks/>
          </p:cNvSpPr>
          <p:nvPr/>
        </p:nvSpPr>
        <p:spPr bwMode="auto">
          <a:xfrm>
            <a:off x="6424613" y="21463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5" name="Freeform 1147"/>
          <p:cNvSpPr>
            <a:spLocks/>
          </p:cNvSpPr>
          <p:nvPr/>
        </p:nvSpPr>
        <p:spPr bwMode="auto">
          <a:xfrm>
            <a:off x="6424613" y="20193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6" name="Freeform 1148"/>
          <p:cNvSpPr>
            <a:spLocks/>
          </p:cNvSpPr>
          <p:nvPr/>
        </p:nvSpPr>
        <p:spPr bwMode="auto">
          <a:xfrm>
            <a:off x="6424613" y="19812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7" name="Freeform 1149"/>
          <p:cNvSpPr>
            <a:spLocks/>
          </p:cNvSpPr>
          <p:nvPr/>
        </p:nvSpPr>
        <p:spPr bwMode="auto">
          <a:xfrm>
            <a:off x="6424613" y="18542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8" name="Freeform 1150"/>
          <p:cNvSpPr>
            <a:spLocks/>
          </p:cNvSpPr>
          <p:nvPr/>
        </p:nvSpPr>
        <p:spPr bwMode="auto">
          <a:xfrm>
            <a:off x="6424613" y="18161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9" name="Freeform 1151"/>
          <p:cNvSpPr>
            <a:spLocks/>
          </p:cNvSpPr>
          <p:nvPr/>
        </p:nvSpPr>
        <p:spPr bwMode="auto">
          <a:xfrm>
            <a:off x="6424613" y="16891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0" name="Freeform 1152"/>
          <p:cNvSpPr>
            <a:spLocks/>
          </p:cNvSpPr>
          <p:nvPr/>
        </p:nvSpPr>
        <p:spPr bwMode="auto">
          <a:xfrm>
            <a:off x="6424613" y="16383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1" name="Freeform 1153"/>
          <p:cNvSpPr>
            <a:spLocks/>
          </p:cNvSpPr>
          <p:nvPr/>
        </p:nvSpPr>
        <p:spPr bwMode="auto">
          <a:xfrm>
            <a:off x="6424613" y="15113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2" name="Freeform 1154"/>
          <p:cNvSpPr>
            <a:spLocks/>
          </p:cNvSpPr>
          <p:nvPr/>
        </p:nvSpPr>
        <p:spPr bwMode="auto">
          <a:xfrm>
            <a:off x="6424613" y="14732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3" name="Freeform 1155"/>
          <p:cNvSpPr>
            <a:spLocks/>
          </p:cNvSpPr>
          <p:nvPr/>
        </p:nvSpPr>
        <p:spPr bwMode="auto">
          <a:xfrm>
            <a:off x="6424613" y="13462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4" name="Freeform 1156"/>
          <p:cNvSpPr>
            <a:spLocks/>
          </p:cNvSpPr>
          <p:nvPr/>
        </p:nvSpPr>
        <p:spPr bwMode="auto">
          <a:xfrm>
            <a:off x="7326313" y="3429000"/>
            <a:ext cx="204787" cy="65088"/>
          </a:xfrm>
          <a:custGeom>
            <a:avLst/>
            <a:gdLst>
              <a:gd name="T0" fmla="*/ 322579212 w 129"/>
              <a:gd name="T1" fmla="*/ 100807024 h 41"/>
              <a:gd name="T2" fmla="*/ 0 w 129"/>
              <a:gd name="T3" fmla="*/ 100807024 h 41"/>
              <a:gd name="T4" fmla="*/ 0 w 129"/>
              <a:gd name="T5" fmla="*/ 0 h 41"/>
              <a:gd name="T6" fmla="*/ 322579212 w 129"/>
              <a:gd name="T7" fmla="*/ 100807024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4135" name="Picture 115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36" name="Line 1159"/>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4137" name="Freeform 1160"/>
          <p:cNvSpPr>
            <a:spLocks/>
          </p:cNvSpPr>
          <p:nvPr/>
        </p:nvSpPr>
        <p:spPr bwMode="auto">
          <a:xfrm>
            <a:off x="7351713" y="13970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8" name="Rectangle 1161"/>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u="none">
                <a:solidFill>
                  <a:srgbClr val="000000"/>
                </a:solidFill>
                <a:latin typeface="Times" charset="0"/>
              </a:rPr>
              <a:t> </a:t>
            </a:r>
          </a:p>
        </p:txBody>
      </p:sp>
      <p:sp>
        <p:nvSpPr>
          <p:cNvPr id="4139" name="Rectangle 1162"/>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40" name="Rectangle 1163"/>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41" name="Rectangle 1164"/>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42" name="Rectangle 1165"/>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43" name="Rectangle 1166"/>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44" name="Rectangle 1167"/>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u="none">
                <a:solidFill>
                  <a:srgbClr val="000000"/>
                </a:solidFill>
                <a:latin typeface="Times" charset="0"/>
              </a:rPr>
              <a:t>S</a:t>
            </a:r>
          </a:p>
        </p:txBody>
      </p:sp>
      <p:sp>
        <p:nvSpPr>
          <p:cNvPr id="663696" name="Rectangle 1168"/>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u="none">
                <a:solidFill>
                  <a:srgbClr val="FAFD00"/>
                </a:solidFill>
                <a:latin typeface="Times" charset="0"/>
                <a:ea typeface="+mn-ea"/>
                <a:cs typeface="+mn-cs"/>
              </a:rPr>
              <a:t>U 7 KY</a:t>
            </a:r>
          </a:p>
        </p:txBody>
      </p:sp>
      <p:sp>
        <p:nvSpPr>
          <p:cNvPr id="663697" name="Rectangle 1169"/>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663698" name="Rectangle 1170"/>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u="none">
                <a:solidFill>
                  <a:srgbClr val="00FF00"/>
                </a:solidFill>
                <a:latin typeface="Times" charset="0"/>
                <a:ea typeface="+mn-ea"/>
                <a:cs typeface="+mn-cs"/>
              </a:rPr>
              <a:t>7 = 4 + 3 </a:t>
            </a:r>
          </a:p>
        </p:txBody>
      </p:sp>
      <p:sp>
        <p:nvSpPr>
          <p:cNvPr id="663699" name="Line 1171"/>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63700" name="Rectangle 1172"/>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63701" name="Line 1173"/>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151" name="Rectangle 1174"/>
          <p:cNvSpPr>
            <a:spLocks noChangeArrowheads="1"/>
          </p:cNvSpPr>
          <p:nvPr/>
        </p:nvSpPr>
        <p:spPr bwMode="auto">
          <a:xfrm>
            <a:off x="5930900" y="493713"/>
            <a:ext cx="511175" cy="3805237"/>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663703" name="Text Box 1175"/>
          <p:cNvSpPr txBox="1">
            <a:spLocks noChangeArrowheads="1"/>
          </p:cNvSpPr>
          <p:nvPr/>
        </p:nvSpPr>
        <p:spPr bwMode="auto">
          <a:xfrm rot="16200000">
            <a:off x="4585494" y="2174082"/>
            <a:ext cx="3225800"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u="none" dirty="0">
                <a:solidFill>
                  <a:srgbClr val="EEFF4B"/>
                </a:solidFill>
                <a:latin typeface="Times" charset="0"/>
                <a:ea typeface="+mn-ea"/>
                <a:cs typeface="+mn-cs"/>
              </a:rPr>
              <a:t>JAMII 3</a:t>
            </a:r>
          </a:p>
        </p:txBody>
      </p:sp>
      <p:sp>
        <p:nvSpPr>
          <p:cNvPr id="4153" name="Rectangle 1176"/>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154" name="Rectangle 1177"/>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663706" name="Text Box 1178"/>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u="none">
                <a:solidFill>
                  <a:srgbClr val="EEFF4B"/>
                </a:solidFill>
                <a:latin typeface="Times" charset="0"/>
                <a:ea typeface="+mn-ea"/>
                <a:cs typeface="+mn-cs"/>
              </a:rPr>
              <a:t>K</a:t>
            </a:r>
          </a:p>
        </p:txBody>
      </p:sp>
      <p:sp>
        <p:nvSpPr>
          <p:cNvPr id="663707" name="Text Box 1179"/>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u="none">
                <a:solidFill>
                  <a:srgbClr val="EEFF4B"/>
                </a:solidFill>
                <a:latin typeface="Times" charset="0"/>
                <a:ea typeface="+mn-ea"/>
                <a:cs typeface="+mn-cs"/>
              </a:rPr>
              <a:t>Y</a:t>
            </a:r>
          </a:p>
        </p:txBody>
      </p:sp>
      <p:sp>
        <p:nvSpPr>
          <p:cNvPr id="4157" name="Rectangle 1180"/>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663709" name="Text Box 1181"/>
          <p:cNvSpPr txBox="1">
            <a:spLocks noChangeArrowheads="1"/>
          </p:cNvSpPr>
          <p:nvPr/>
        </p:nvSpPr>
        <p:spPr bwMode="auto">
          <a:xfrm rot="16211464">
            <a:off x="2751138" y="3871913"/>
            <a:ext cx="1966912"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u="none" dirty="0">
                <a:solidFill>
                  <a:srgbClr val="EEFF4B"/>
                </a:solidFill>
                <a:latin typeface="Times" charset="0"/>
                <a:ea typeface="+mn-ea"/>
                <a:cs typeface="+mn-cs"/>
              </a:rPr>
              <a:t>WATU 4</a:t>
            </a:r>
          </a:p>
        </p:txBody>
      </p:sp>
      <p:sp>
        <p:nvSpPr>
          <p:cNvPr id="4159" name="Rectangle 1182"/>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663711" name="Text Box 1183"/>
          <p:cNvSpPr txBox="1">
            <a:spLocks noChangeArrowheads="1"/>
          </p:cNvSpPr>
          <p:nvPr/>
        </p:nvSpPr>
        <p:spPr bwMode="auto">
          <a:xfrm rot="16200000">
            <a:off x="3563938" y="1027113"/>
            <a:ext cx="3413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u="none">
                <a:solidFill>
                  <a:srgbClr val="EEFF4B"/>
                </a:solidFill>
                <a:latin typeface="Times" charset="0"/>
                <a:ea typeface="+mn-ea"/>
                <a:cs typeface="+mn-cs"/>
              </a:rPr>
              <a:t>U</a:t>
            </a:r>
          </a:p>
        </p:txBody>
      </p:sp>
      <p:sp>
        <p:nvSpPr>
          <p:cNvPr id="4161" name="Freeform 1184"/>
          <p:cNvSpPr>
            <a:spLocks/>
          </p:cNvSpPr>
          <p:nvPr/>
        </p:nvSpPr>
        <p:spPr bwMode="auto">
          <a:xfrm>
            <a:off x="7326313" y="34163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62" name="Freeform 1185"/>
          <p:cNvSpPr>
            <a:spLocks/>
          </p:cNvSpPr>
          <p:nvPr/>
        </p:nvSpPr>
        <p:spPr bwMode="auto">
          <a:xfrm>
            <a:off x="7656513" y="17018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63" name="Rectangle 1186"/>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64" name="AutoShape 1187"/>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65" name="Freeform 1188"/>
          <p:cNvSpPr>
            <a:spLocks/>
          </p:cNvSpPr>
          <p:nvPr/>
        </p:nvSpPr>
        <p:spPr bwMode="auto">
          <a:xfrm>
            <a:off x="7339013" y="520065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66" name="AutoShape 1189"/>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67" name="Rectangle 1190"/>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4168" name="AutoShape 1191"/>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69" name="Rectangle 1192"/>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170" name="AutoShape 1193"/>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4171" name="Group 1194"/>
          <p:cNvGrpSpPr>
            <a:grpSpLocks/>
          </p:cNvGrpSpPr>
          <p:nvPr/>
        </p:nvGrpSpPr>
        <p:grpSpPr bwMode="auto">
          <a:xfrm>
            <a:off x="6591300" y="4418013"/>
            <a:ext cx="952500" cy="527050"/>
            <a:chOff x="4152" y="2783"/>
            <a:chExt cx="600" cy="332"/>
          </a:xfrm>
        </p:grpSpPr>
        <p:sp>
          <p:nvSpPr>
            <p:cNvPr id="4277" name="AutoShape 1195"/>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278" name="Rectangle 1196"/>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79" name="AutoShape 1197"/>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663726" name="Rectangle 1198"/>
          <p:cNvSpPr>
            <a:spLocks noChangeArrowheads="1"/>
          </p:cNvSpPr>
          <p:nvPr/>
        </p:nvSpPr>
        <p:spPr bwMode="auto">
          <a:xfrm>
            <a:off x="7269163" y="4330700"/>
            <a:ext cx="7286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u="none">
                <a:solidFill>
                  <a:srgbClr val="FFFF00"/>
                </a:solidFill>
                <a:latin typeface="Times" charset="0"/>
                <a:ea typeface="+mn-ea"/>
                <a:cs typeface="+mn-cs"/>
              </a:rPr>
              <a:t>(500 B.C.)</a:t>
            </a:r>
          </a:p>
        </p:txBody>
      </p:sp>
      <p:sp>
        <p:nvSpPr>
          <p:cNvPr id="663727" name="Rectangle 1199"/>
          <p:cNvSpPr>
            <a:spLocks noChangeArrowheads="1"/>
          </p:cNvSpPr>
          <p:nvPr/>
        </p:nvSpPr>
        <p:spPr bwMode="auto">
          <a:xfrm>
            <a:off x="7262813" y="1219200"/>
            <a:ext cx="7921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u="none">
                <a:solidFill>
                  <a:srgbClr val="FFFF00"/>
                </a:solidFill>
                <a:latin typeface="Times" charset="0"/>
                <a:ea typeface="+mn-ea"/>
                <a:cs typeface="+mn-cs"/>
              </a:rPr>
              <a:t>(1000 B.C.)</a:t>
            </a:r>
          </a:p>
        </p:txBody>
      </p:sp>
      <p:sp>
        <p:nvSpPr>
          <p:cNvPr id="4174" name="Line 1200"/>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75" name="Line 1201"/>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76" name="Line 1202"/>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77" name="Line 1203"/>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78" name="Line 1204"/>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79" name="Line 1205"/>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0" name="Line 1206"/>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1" name="Line 1207"/>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2" name="Line 1208"/>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3" name="Line 1209"/>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4" name="Line 1210"/>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5" name="Line 1211"/>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6" name="Rectangle 1212"/>
          <p:cNvSpPr>
            <a:spLocks noChangeArrowheads="1"/>
          </p:cNvSpPr>
          <p:nvPr/>
        </p:nvSpPr>
        <p:spPr bwMode="auto">
          <a:xfrm>
            <a:off x="6523038" y="3213100"/>
            <a:ext cx="695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MATEKA</a:t>
            </a:r>
          </a:p>
        </p:txBody>
      </p:sp>
      <p:sp>
        <p:nvSpPr>
          <p:cNvPr id="4187" name="Line 1213"/>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8" name="Line 1214"/>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9" name="Line 1215"/>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0" name="Rectangle 1216"/>
          <p:cNvSpPr>
            <a:spLocks noChangeArrowheads="1"/>
          </p:cNvSpPr>
          <p:nvPr/>
        </p:nvSpPr>
        <p:spPr bwMode="auto">
          <a:xfrm>
            <a:off x="6599238" y="4394200"/>
            <a:ext cx="669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KIMNYA</a:t>
            </a:r>
          </a:p>
        </p:txBody>
      </p:sp>
      <p:sp>
        <p:nvSpPr>
          <p:cNvPr id="4191" name="Line 1217"/>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2" name="Line 1218"/>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3" name="Rectangle 1219"/>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194" name="AutoShape 1220"/>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95" name="Rectangle 1221"/>
          <p:cNvSpPr>
            <a:spLocks noChangeArrowheads="1"/>
          </p:cNvSpPr>
          <p:nvPr/>
        </p:nvSpPr>
        <p:spPr bwMode="auto">
          <a:xfrm>
            <a:off x="6610350" y="5102225"/>
            <a:ext cx="585788"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u="none">
                <a:solidFill>
                  <a:srgbClr val="000000"/>
                </a:solidFill>
                <a:latin typeface="Chicago" charset="0"/>
              </a:rPr>
              <a:t>YESU</a:t>
            </a:r>
          </a:p>
        </p:txBody>
      </p:sp>
      <p:sp>
        <p:nvSpPr>
          <p:cNvPr id="4196" name="Line 1222"/>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7" name="Line 1223"/>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8" name="Line 1224"/>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 name="Line 1225"/>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 name="Line 1226"/>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 name="Line 1227"/>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 name="Rectangle 1228"/>
          <p:cNvSpPr>
            <a:spLocks noChangeArrowheads="1"/>
          </p:cNvSpPr>
          <p:nvPr/>
        </p:nvSpPr>
        <p:spPr bwMode="auto">
          <a:xfrm>
            <a:off x="6580188" y="1266825"/>
            <a:ext cx="746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UTUKUFU</a:t>
            </a:r>
          </a:p>
        </p:txBody>
      </p:sp>
      <p:sp>
        <p:nvSpPr>
          <p:cNvPr id="4203" name="Line 1229"/>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 name="Rectangle 1230"/>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3759" name="Rectangle 1231"/>
          <p:cNvSpPr>
            <a:spLocks noChangeArrowheads="1"/>
          </p:cNvSpPr>
          <p:nvPr/>
        </p:nvSpPr>
        <p:spPr bwMode="auto">
          <a:xfrm>
            <a:off x="4097338" y="2001838"/>
            <a:ext cx="1625600" cy="44418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663760" name="Rectangle 1232"/>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663761" name="Rectangle 1233"/>
          <p:cNvSpPr>
            <a:spLocks noChangeArrowheads="1"/>
          </p:cNvSpPr>
          <p:nvPr/>
        </p:nvSpPr>
        <p:spPr bwMode="auto">
          <a:xfrm>
            <a:off x="6486525" y="449263"/>
            <a:ext cx="1625600" cy="75723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4208" name="Rectangle 123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3763" name="Text Box 1235"/>
          <p:cNvSpPr txBox="1">
            <a:spLocks noChangeArrowheads="1"/>
          </p:cNvSpPr>
          <p:nvPr/>
        </p:nvSpPr>
        <p:spPr bwMode="auto">
          <a:xfrm>
            <a:off x="1765300" y="-12700"/>
            <a:ext cx="36496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waamuzi - Esta</a:t>
            </a:r>
          </a:p>
        </p:txBody>
      </p:sp>
      <p:grpSp>
        <p:nvGrpSpPr>
          <p:cNvPr id="4210" name="Group 1236"/>
          <p:cNvGrpSpPr>
            <a:grpSpLocks/>
          </p:cNvGrpSpPr>
          <p:nvPr/>
        </p:nvGrpSpPr>
        <p:grpSpPr bwMode="auto">
          <a:xfrm>
            <a:off x="8169275" y="3409950"/>
            <a:ext cx="974725" cy="633413"/>
            <a:chOff x="5029" y="2160"/>
            <a:chExt cx="614" cy="399"/>
          </a:xfrm>
        </p:grpSpPr>
        <p:sp>
          <p:nvSpPr>
            <p:cNvPr id="4265" name="Freeform 1237"/>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66" name="Freeform 1238"/>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67" name="Rectangle 1239"/>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350</a:t>
              </a:r>
            </a:p>
          </p:txBody>
        </p:sp>
        <p:sp>
          <p:nvSpPr>
            <p:cNvPr id="4268" name="Freeform 1240"/>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69" name="AutoShape 1241"/>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70" name="Rectangle 1242"/>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71" name="AutoShape 1243"/>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72" name="Line 1244"/>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73" name="Line 1245"/>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74" name="Rectangle 1246"/>
            <p:cNvSpPr>
              <a:spLocks noChangeArrowheads="1"/>
            </p:cNvSpPr>
            <p:nvPr/>
          </p:nvSpPr>
          <p:spPr bwMode="auto">
            <a:xfrm>
              <a:off x="5200" y="2390"/>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350</a:t>
              </a:r>
            </a:p>
          </p:txBody>
        </p:sp>
        <p:sp>
          <p:nvSpPr>
            <p:cNvPr id="4275" name="Rectangle 1247"/>
            <p:cNvSpPr>
              <a:spLocks noChangeArrowheads="1"/>
            </p:cNvSpPr>
            <p:nvPr/>
          </p:nvSpPr>
          <p:spPr bwMode="auto">
            <a:xfrm>
              <a:off x="5136" y="2278"/>
              <a:ext cx="48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WaAMUZI</a:t>
              </a:r>
            </a:p>
          </p:txBody>
        </p:sp>
        <p:sp>
          <p:nvSpPr>
            <p:cNvPr id="4276" name="Rectangle 1248"/>
            <p:cNvSpPr>
              <a:spLocks noChangeArrowheads="1"/>
            </p:cNvSpPr>
            <p:nvPr/>
          </p:nvSpPr>
          <p:spPr bwMode="auto">
            <a:xfrm>
              <a:off x="5029" y="2160"/>
              <a:ext cx="4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VURUGU</a:t>
              </a:r>
            </a:p>
          </p:txBody>
        </p:sp>
      </p:grpSp>
      <p:sp>
        <p:nvSpPr>
          <p:cNvPr id="4211" name="Text Box 1249"/>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4212" name="Text Box 1250"/>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endParaRPr lang="en-GB" sz="2000" u="none">
              <a:solidFill>
                <a:srgbClr val="FFA27C"/>
              </a:solidFill>
              <a:latin typeface="B VAG Rounded Bold" charset="0"/>
            </a:endParaRPr>
          </a:p>
        </p:txBody>
      </p:sp>
      <p:sp>
        <p:nvSpPr>
          <p:cNvPr id="4213" name="Rectangle 1251"/>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3780" name="Rectangle 1252"/>
          <p:cNvSpPr>
            <a:spLocks noChangeArrowheads="1"/>
          </p:cNvSpPr>
          <p:nvPr/>
        </p:nvSpPr>
        <p:spPr bwMode="auto">
          <a:xfrm>
            <a:off x="80756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15</a:t>
            </a:r>
          </a:p>
        </p:txBody>
      </p:sp>
      <p:grpSp>
        <p:nvGrpSpPr>
          <p:cNvPr id="4215" name="Group 1253"/>
          <p:cNvGrpSpPr>
            <a:grpSpLocks/>
          </p:cNvGrpSpPr>
          <p:nvPr/>
        </p:nvGrpSpPr>
        <p:grpSpPr bwMode="auto">
          <a:xfrm>
            <a:off x="5221288" y="1395413"/>
            <a:ext cx="2760662" cy="4311650"/>
            <a:chOff x="3289" y="879"/>
            <a:chExt cx="1739" cy="2716"/>
          </a:xfrm>
        </p:grpSpPr>
        <p:grpSp>
          <p:nvGrpSpPr>
            <p:cNvPr id="4221" name="Group 1254"/>
            <p:cNvGrpSpPr>
              <a:grpSpLocks/>
            </p:cNvGrpSpPr>
            <p:nvPr/>
          </p:nvGrpSpPr>
          <p:grpSpPr bwMode="auto">
            <a:xfrm>
              <a:off x="3289" y="1430"/>
              <a:ext cx="284" cy="260"/>
              <a:chOff x="1609" y="1232"/>
              <a:chExt cx="284" cy="260"/>
            </a:xfrm>
          </p:grpSpPr>
          <p:grpSp>
            <p:nvGrpSpPr>
              <p:cNvPr id="4255" name="Group 1255"/>
              <p:cNvGrpSpPr>
                <a:grpSpLocks/>
              </p:cNvGrpSpPr>
              <p:nvPr/>
            </p:nvGrpSpPr>
            <p:grpSpPr bwMode="auto">
              <a:xfrm>
                <a:off x="1620" y="1232"/>
                <a:ext cx="236" cy="260"/>
                <a:chOff x="1558" y="1007"/>
                <a:chExt cx="2107" cy="1949"/>
              </a:xfrm>
            </p:grpSpPr>
            <p:grpSp>
              <p:nvGrpSpPr>
                <p:cNvPr id="4257" name="Group 1257"/>
                <p:cNvGrpSpPr>
                  <a:grpSpLocks/>
                </p:cNvGrpSpPr>
                <p:nvPr/>
              </p:nvGrpSpPr>
              <p:grpSpPr bwMode="auto">
                <a:xfrm>
                  <a:off x="1558" y="1205"/>
                  <a:ext cx="2107" cy="1420"/>
                  <a:chOff x="578" y="2316"/>
                  <a:chExt cx="2105" cy="1421"/>
                </a:xfrm>
              </p:grpSpPr>
              <p:sp>
                <p:nvSpPr>
                  <p:cNvPr id="4263" name="Freeform 1258" descr="Cork"/>
                  <p:cNvSpPr>
                    <a:spLocks/>
                  </p:cNvSpPr>
                  <p:nvPr/>
                </p:nvSpPr>
                <p:spPr bwMode="auto">
                  <a:xfrm>
                    <a:off x="633" y="2316"/>
                    <a:ext cx="2050" cy="256"/>
                  </a:xfrm>
                  <a:custGeom>
                    <a:avLst/>
                    <a:gdLst>
                      <a:gd name="T0" fmla="*/ 97 w 592"/>
                      <a:gd name="T1" fmla="*/ 728 h 90"/>
                      <a:gd name="T2" fmla="*/ 263 w 592"/>
                      <a:gd name="T3" fmla="*/ 356 h 90"/>
                      <a:gd name="T4" fmla="*/ 409 w 592"/>
                      <a:gd name="T5" fmla="*/ 290 h 90"/>
                      <a:gd name="T6" fmla="*/ 551 w 592"/>
                      <a:gd name="T7" fmla="*/ 259 h 90"/>
                      <a:gd name="T8" fmla="*/ 1344 w 592"/>
                      <a:gd name="T9" fmla="*/ 276 h 90"/>
                      <a:gd name="T10" fmla="*/ 1821 w 592"/>
                      <a:gd name="T11" fmla="*/ 324 h 90"/>
                      <a:gd name="T12" fmla="*/ 2040 w 592"/>
                      <a:gd name="T13" fmla="*/ 373 h 90"/>
                      <a:gd name="T14" fmla="*/ 2853 w 592"/>
                      <a:gd name="T15" fmla="*/ 421 h 90"/>
                      <a:gd name="T16" fmla="*/ 4052 w 592"/>
                      <a:gd name="T17" fmla="*/ 356 h 90"/>
                      <a:gd name="T18" fmla="*/ 5658 w 592"/>
                      <a:gd name="T19" fmla="*/ 131 h 90"/>
                      <a:gd name="T20" fmla="*/ 6237 w 592"/>
                      <a:gd name="T21" fmla="*/ 0 h 90"/>
                      <a:gd name="T22" fmla="*/ 6860 w 592"/>
                      <a:gd name="T23" fmla="*/ 17 h 90"/>
                      <a:gd name="T24" fmla="*/ 7075 w 592"/>
                      <a:gd name="T25" fmla="*/ 242 h 90"/>
                      <a:gd name="T26" fmla="*/ 7099 w 592"/>
                      <a:gd name="T27" fmla="*/ 290 h 90"/>
                      <a:gd name="T28" fmla="*/ 6978 w 592"/>
                      <a:gd name="T29" fmla="*/ 486 h 90"/>
                      <a:gd name="T30" fmla="*/ 7002 w 592"/>
                      <a:gd name="T31" fmla="*/ 535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64" name="Freeform 1259" descr="Cork"/>
                  <p:cNvSpPr>
                    <a:spLocks/>
                  </p:cNvSpPr>
                  <p:nvPr/>
                </p:nvSpPr>
                <p:spPr bwMode="auto">
                  <a:xfrm>
                    <a:off x="578" y="2506"/>
                    <a:ext cx="2074" cy="1231"/>
                  </a:xfrm>
                  <a:custGeom>
                    <a:avLst/>
                    <a:gdLst>
                      <a:gd name="T0" fmla="*/ 7181 w 599"/>
                      <a:gd name="T1" fmla="*/ 0 h 432"/>
                      <a:gd name="T2" fmla="*/ 7133 w 599"/>
                      <a:gd name="T3" fmla="*/ 48 h 432"/>
                      <a:gd name="T4" fmla="*/ 7060 w 599"/>
                      <a:gd name="T5" fmla="*/ 80 h 432"/>
                      <a:gd name="T6" fmla="*/ 7015 w 599"/>
                      <a:gd name="T7" fmla="*/ 194 h 432"/>
                      <a:gd name="T8" fmla="*/ 6679 w 599"/>
                      <a:gd name="T9" fmla="*/ 747 h 432"/>
                      <a:gd name="T10" fmla="*/ 6295 w 599"/>
                      <a:gd name="T11" fmla="*/ 1690 h 432"/>
                      <a:gd name="T12" fmla="*/ 6174 w 599"/>
                      <a:gd name="T13" fmla="*/ 2160 h 432"/>
                      <a:gd name="T14" fmla="*/ 6056 w 599"/>
                      <a:gd name="T15" fmla="*/ 2841 h 432"/>
                      <a:gd name="T16" fmla="*/ 5935 w 599"/>
                      <a:gd name="T17" fmla="*/ 3266 h 432"/>
                      <a:gd name="T18" fmla="*/ 5526 w 599"/>
                      <a:gd name="T19" fmla="*/ 3428 h 432"/>
                      <a:gd name="T20" fmla="*/ 5190 w 599"/>
                      <a:gd name="T21" fmla="*/ 3362 h 432"/>
                      <a:gd name="T22" fmla="*/ 5048 w 599"/>
                      <a:gd name="T23" fmla="*/ 3328 h 432"/>
                      <a:gd name="T24" fmla="*/ 5097 w 599"/>
                      <a:gd name="T25" fmla="*/ 2858 h 432"/>
                      <a:gd name="T26" fmla="*/ 5166 w 599"/>
                      <a:gd name="T27" fmla="*/ 2744 h 432"/>
                      <a:gd name="T28" fmla="*/ 4854 w 599"/>
                      <a:gd name="T29" fmla="*/ 2664 h 432"/>
                      <a:gd name="T30" fmla="*/ 4158 w 599"/>
                      <a:gd name="T31" fmla="*/ 2565 h 432"/>
                      <a:gd name="T32" fmla="*/ 1354 w 599"/>
                      <a:gd name="T33" fmla="*/ 2924 h 432"/>
                      <a:gd name="T34" fmla="*/ 1236 w 599"/>
                      <a:gd name="T35" fmla="*/ 2989 h 432"/>
                      <a:gd name="T36" fmla="*/ 1042 w 599"/>
                      <a:gd name="T37" fmla="*/ 3183 h 432"/>
                      <a:gd name="T38" fmla="*/ 637 w 599"/>
                      <a:gd name="T39" fmla="*/ 3508 h 432"/>
                      <a:gd name="T40" fmla="*/ 346 w 599"/>
                      <a:gd name="T41" fmla="*/ 3428 h 432"/>
                      <a:gd name="T42" fmla="*/ 204 w 599"/>
                      <a:gd name="T43" fmla="*/ 3362 h 432"/>
                      <a:gd name="T44" fmla="*/ 83 w 599"/>
                      <a:gd name="T45" fmla="*/ 3231 h 432"/>
                      <a:gd name="T46" fmla="*/ 132 w 599"/>
                      <a:gd name="T47" fmla="*/ 3021 h 432"/>
                      <a:gd name="T48" fmla="*/ 204 w 599"/>
                      <a:gd name="T49" fmla="*/ 2713 h 432"/>
                      <a:gd name="T50" fmla="*/ 322 w 599"/>
                      <a:gd name="T51" fmla="*/ 2129 h 432"/>
                      <a:gd name="T52" fmla="*/ 346 w 599"/>
                      <a:gd name="T53" fmla="*/ 1527 h 432"/>
                      <a:gd name="T54" fmla="*/ 370 w 599"/>
                      <a:gd name="T55" fmla="*/ 1023 h 432"/>
                      <a:gd name="T56" fmla="*/ 346 w 599"/>
                      <a:gd name="T57" fmla="*/ 667 h 432"/>
                      <a:gd name="T58" fmla="*/ 253 w 599"/>
                      <a:gd name="T59" fmla="*/ 242 h 432"/>
                      <a:gd name="T60" fmla="*/ 229 w 599"/>
                      <a:gd name="T61" fmla="*/ 1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258" name="Freeform 1261"/>
                <p:cNvSpPr>
                  <a:spLocks/>
                </p:cNvSpPr>
                <p:nvPr/>
              </p:nvSpPr>
              <p:spPr bwMode="auto">
                <a:xfrm>
                  <a:off x="1616" y="2649"/>
                  <a:ext cx="88" cy="277"/>
                </a:xfrm>
                <a:custGeom>
                  <a:avLst/>
                  <a:gdLst>
                    <a:gd name="T0" fmla="*/ 78 w 85"/>
                    <a:gd name="T1" fmla="*/ 116 h 318"/>
                    <a:gd name="T2" fmla="*/ 68 w 85"/>
                    <a:gd name="T3" fmla="*/ 52 h 318"/>
                    <a:gd name="T4" fmla="*/ 51 w 85"/>
                    <a:gd name="T5" fmla="*/ 32 h 318"/>
                    <a:gd name="T6" fmla="*/ 59 w 85"/>
                    <a:gd name="T7" fmla="*/ 52 h 318"/>
                    <a:gd name="T8" fmla="*/ 68 w 85"/>
                    <a:gd name="T9" fmla="*/ 21 h 318"/>
                    <a:gd name="T10" fmla="*/ 40 w 85"/>
                    <a:gd name="T11" fmla="*/ 8 h 318"/>
                    <a:gd name="T12" fmla="*/ 40 w 85"/>
                    <a:gd name="T13" fmla="*/ 32 h 318"/>
                    <a:gd name="T14" fmla="*/ 51 w 85"/>
                    <a:gd name="T15" fmla="*/ 142 h 318"/>
                    <a:gd name="T16" fmla="*/ 32 w 85"/>
                    <a:gd name="T17" fmla="*/ 122 h 318"/>
                    <a:gd name="T18" fmla="*/ 40 w 85"/>
                    <a:gd name="T19" fmla="*/ 97 h 318"/>
                    <a:gd name="T20" fmla="*/ 51 w 85"/>
                    <a:gd name="T21" fmla="*/ 122 h 318"/>
                    <a:gd name="T22" fmla="*/ 40 w 85"/>
                    <a:gd name="T23" fmla="*/ 78 h 318"/>
                    <a:gd name="T24" fmla="*/ 51 w 85"/>
                    <a:gd name="T25" fmla="*/ 116 h 318"/>
                    <a:gd name="T26" fmla="*/ 40 w 85"/>
                    <a:gd name="T27" fmla="*/ 91 h 318"/>
                    <a:gd name="T28" fmla="*/ 51 w 85"/>
                    <a:gd name="T29" fmla="*/ 109 h 318"/>
                    <a:gd name="T30" fmla="*/ 59 w 85"/>
                    <a:gd name="T31" fmla="*/ 129 h 318"/>
                    <a:gd name="T32" fmla="*/ 78 w 85"/>
                    <a:gd name="T33" fmla="*/ 154 h 318"/>
                    <a:gd name="T34" fmla="*/ 86 w 85"/>
                    <a:gd name="T35" fmla="*/ 173 h 318"/>
                    <a:gd name="T36" fmla="*/ 78 w 85"/>
                    <a:gd name="T37" fmla="*/ 212 h 318"/>
                    <a:gd name="T38" fmla="*/ 68 w 85"/>
                    <a:gd name="T39" fmla="*/ 206 h 318"/>
                    <a:gd name="T40" fmla="*/ 59 w 85"/>
                    <a:gd name="T41" fmla="*/ 238 h 318"/>
                    <a:gd name="T42" fmla="*/ 40 w 85"/>
                    <a:gd name="T43" fmla="*/ 219 h 318"/>
                    <a:gd name="T44" fmla="*/ 32 w 85"/>
                    <a:gd name="T45" fmla="*/ 154 h 318"/>
                    <a:gd name="T46" fmla="*/ 24 w 85"/>
                    <a:gd name="T47" fmla="*/ 186 h 318"/>
                    <a:gd name="T48" fmla="*/ 5 w 85"/>
                    <a:gd name="T49" fmla="*/ 161 h 318"/>
                    <a:gd name="T50" fmla="*/ 40 w 85"/>
                    <a:gd name="T51" fmla="*/ 109 h 318"/>
                    <a:gd name="T52" fmla="*/ 68 w 85"/>
                    <a:gd name="T53" fmla="*/ 129 h 318"/>
                    <a:gd name="T54" fmla="*/ 78 w 85"/>
                    <a:gd name="T55" fmla="*/ 167 h 318"/>
                    <a:gd name="T56" fmla="*/ 68 w 85"/>
                    <a:gd name="T57" fmla="*/ 142 h 318"/>
                    <a:gd name="T58" fmla="*/ 68 w 85"/>
                    <a:gd name="T59" fmla="*/ 8 h 318"/>
                    <a:gd name="T60" fmla="*/ 51 w 85"/>
                    <a:gd name="T61" fmla="*/ 26 h 318"/>
                    <a:gd name="T62" fmla="*/ 24 w 85"/>
                    <a:gd name="T63" fmla="*/ 32 h 318"/>
                    <a:gd name="T64" fmla="*/ 40 w 85"/>
                    <a:gd name="T65" fmla="*/ 71 h 318"/>
                    <a:gd name="T66" fmla="*/ 59 w 85"/>
                    <a:gd name="T67" fmla="*/ 103 h 318"/>
                    <a:gd name="T68" fmla="*/ 78 w 85"/>
                    <a:gd name="T69" fmla="*/ 11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9" name="Freeform 1262"/>
                <p:cNvSpPr>
                  <a:spLocks/>
                </p:cNvSpPr>
                <p:nvPr/>
              </p:nvSpPr>
              <p:spPr bwMode="auto">
                <a:xfrm>
                  <a:off x="1635" y="2647"/>
                  <a:ext cx="109" cy="309"/>
                </a:xfrm>
                <a:custGeom>
                  <a:avLst/>
                  <a:gdLst>
                    <a:gd name="T0" fmla="*/ 1 w 105"/>
                    <a:gd name="T1" fmla="*/ 0 h 354"/>
                    <a:gd name="T2" fmla="*/ 100 w 105"/>
                    <a:gd name="T3" fmla="*/ 3 h 354"/>
                    <a:gd name="T4" fmla="*/ 79 w 105"/>
                    <a:gd name="T5" fmla="*/ 22 h 354"/>
                    <a:gd name="T6" fmla="*/ 90 w 105"/>
                    <a:gd name="T7" fmla="*/ 46 h 354"/>
                    <a:gd name="T8" fmla="*/ 90 w 105"/>
                    <a:gd name="T9" fmla="*/ 111 h 354"/>
                    <a:gd name="T10" fmla="*/ 105 w 105"/>
                    <a:gd name="T11" fmla="*/ 128 h 354"/>
                    <a:gd name="T12" fmla="*/ 105 w 105"/>
                    <a:gd name="T13" fmla="*/ 182 h 354"/>
                    <a:gd name="T14" fmla="*/ 90 w 105"/>
                    <a:gd name="T15" fmla="*/ 256 h 354"/>
                    <a:gd name="T16" fmla="*/ 74 w 105"/>
                    <a:gd name="T17" fmla="*/ 270 h 354"/>
                    <a:gd name="T18" fmla="*/ 16 w 105"/>
                    <a:gd name="T19" fmla="*/ 244 h 354"/>
                    <a:gd name="T20" fmla="*/ 12 w 105"/>
                    <a:gd name="T21" fmla="*/ 215 h 354"/>
                    <a:gd name="T22" fmla="*/ 16 w 105"/>
                    <a:gd name="T23" fmla="*/ 187 h 354"/>
                    <a:gd name="T24" fmla="*/ 9 w 105"/>
                    <a:gd name="T25" fmla="*/ 75 h 354"/>
                    <a:gd name="T26" fmla="*/ 22 w 105"/>
                    <a:gd name="T27" fmla="*/ 34 h 354"/>
                    <a:gd name="T28" fmla="*/ 6 w 105"/>
                    <a:gd name="T29" fmla="*/ 10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60" name="Freeform 1263"/>
                <p:cNvSpPr>
                  <a:spLocks/>
                </p:cNvSpPr>
                <p:nvPr/>
              </p:nvSpPr>
              <p:spPr bwMode="auto">
                <a:xfrm>
                  <a:off x="3008" y="2583"/>
                  <a:ext cx="155" cy="328"/>
                </a:xfrm>
                <a:custGeom>
                  <a:avLst/>
                  <a:gdLst>
                    <a:gd name="T0" fmla="*/ 153 w 149"/>
                    <a:gd name="T1" fmla="*/ 15 h 376"/>
                    <a:gd name="T2" fmla="*/ 144 w 149"/>
                    <a:gd name="T3" fmla="*/ 79 h 376"/>
                    <a:gd name="T4" fmla="*/ 135 w 149"/>
                    <a:gd name="T5" fmla="*/ 99 h 376"/>
                    <a:gd name="T6" fmla="*/ 132 w 149"/>
                    <a:gd name="T7" fmla="*/ 106 h 376"/>
                    <a:gd name="T8" fmla="*/ 112 w 149"/>
                    <a:gd name="T9" fmla="*/ 186 h 376"/>
                    <a:gd name="T10" fmla="*/ 88 w 149"/>
                    <a:gd name="T11" fmla="*/ 239 h 376"/>
                    <a:gd name="T12" fmla="*/ 72 w 149"/>
                    <a:gd name="T13" fmla="*/ 276 h 376"/>
                    <a:gd name="T14" fmla="*/ 60 w 149"/>
                    <a:gd name="T15" fmla="*/ 277 h 376"/>
                    <a:gd name="T16" fmla="*/ 20 w 149"/>
                    <a:gd name="T17" fmla="*/ 282 h 376"/>
                    <a:gd name="T18" fmla="*/ 2 w 149"/>
                    <a:gd name="T19" fmla="*/ 267 h 376"/>
                    <a:gd name="T20" fmla="*/ 5 w 149"/>
                    <a:gd name="T21" fmla="*/ 241 h 376"/>
                    <a:gd name="T22" fmla="*/ 8 w 149"/>
                    <a:gd name="T23" fmla="*/ 167 h 376"/>
                    <a:gd name="T24" fmla="*/ 23 w 149"/>
                    <a:gd name="T25" fmla="*/ 152 h 376"/>
                    <a:gd name="T26" fmla="*/ 36 w 149"/>
                    <a:gd name="T27" fmla="*/ 80 h 376"/>
                    <a:gd name="T28" fmla="*/ 46 w 149"/>
                    <a:gd name="T29" fmla="*/ 57 h 376"/>
                    <a:gd name="T30" fmla="*/ 86 w 149"/>
                    <a:gd name="T31" fmla="*/ 14 h 376"/>
                    <a:gd name="T32" fmla="*/ 132 w 149"/>
                    <a:gd name="T33" fmla="*/ 14 h 376"/>
                    <a:gd name="T34" fmla="*/ 153 w 149"/>
                    <a:gd name="T35" fmla="*/ 1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61" name="Freeform 1264"/>
                <p:cNvSpPr>
                  <a:spLocks/>
                </p:cNvSpPr>
                <p:nvPr/>
              </p:nvSpPr>
              <p:spPr bwMode="auto">
                <a:xfrm>
                  <a:off x="1714" y="1020"/>
                  <a:ext cx="99" cy="440"/>
                </a:xfrm>
                <a:custGeom>
                  <a:avLst/>
                  <a:gdLst>
                    <a:gd name="T0" fmla="*/ 28 w 96"/>
                    <a:gd name="T1" fmla="*/ 370 h 504"/>
                    <a:gd name="T2" fmla="*/ 65 w 96"/>
                    <a:gd name="T3" fmla="*/ 376 h 504"/>
                    <a:gd name="T4" fmla="*/ 76 w 96"/>
                    <a:gd name="T5" fmla="*/ 344 h 504"/>
                    <a:gd name="T6" fmla="*/ 76 w 96"/>
                    <a:gd name="T7" fmla="*/ 246 h 504"/>
                    <a:gd name="T8" fmla="*/ 94 w 96"/>
                    <a:gd name="T9" fmla="*/ 163 h 504"/>
                    <a:gd name="T10" fmla="*/ 102 w 96"/>
                    <a:gd name="T11" fmla="*/ 133 h 504"/>
                    <a:gd name="T12" fmla="*/ 94 w 96"/>
                    <a:gd name="T13" fmla="*/ 39 h 504"/>
                    <a:gd name="T14" fmla="*/ 81 w 96"/>
                    <a:gd name="T15" fmla="*/ 4 h 504"/>
                    <a:gd name="T16" fmla="*/ 31 w 96"/>
                    <a:gd name="T17" fmla="*/ 19 h 504"/>
                    <a:gd name="T18" fmla="*/ 28 w 96"/>
                    <a:gd name="T19" fmla="*/ 93 h 504"/>
                    <a:gd name="T20" fmla="*/ 34 w 96"/>
                    <a:gd name="T21" fmla="*/ 277 h 504"/>
                    <a:gd name="T22" fmla="*/ 42 w 96"/>
                    <a:gd name="T23" fmla="*/ 309 h 504"/>
                    <a:gd name="T24" fmla="*/ 26 w 96"/>
                    <a:gd name="T25" fmla="*/ 361 h 504"/>
                    <a:gd name="T26" fmla="*/ 28 w 96"/>
                    <a:gd name="T27" fmla="*/ 37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62" name="Freeform 1265"/>
                <p:cNvSpPr>
                  <a:spLocks/>
                </p:cNvSpPr>
                <p:nvPr/>
              </p:nvSpPr>
              <p:spPr bwMode="auto">
                <a:xfrm>
                  <a:off x="3431" y="1007"/>
                  <a:ext cx="156" cy="358"/>
                </a:xfrm>
                <a:custGeom>
                  <a:avLst/>
                  <a:gdLst>
                    <a:gd name="T0" fmla="*/ 5 w 150"/>
                    <a:gd name="T1" fmla="*/ 291 h 410"/>
                    <a:gd name="T2" fmla="*/ 44 w 150"/>
                    <a:gd name="T3" fmla="*/ 313 h 410"/>
                    <a:gd name="T4" fmla="*/ 86 w 150"/>
                    <a:gd name="T5" fmla="*/ 306 h 410"/>
                    <a:gd name="T6" fmla="*/ 101 w 150"/>
                    <a:gd name="T7" fmla="*/ 276 h 410"/>
                    <a:gd name="T8" fmla="*/ 124 w 150"/>
                    <a:gd name="T9" fmla="*/ 213 h 410"/>
                    <a:gd name="T10" fmla="*/ 138 w 150"/>
                    <a:gd name="T11" fmla="*/ 165 h 410"/>
                    <a:gd name="T12" fmla="*/ 147 w 150"/>
                    <a:gd name="T13" fmla="*/ 147 h 410"/>
                    <a:gd name="T14" fmla="*/ 150 w 150"/>
                    <a:gd name="T15" fmla="*/ 89 h 410"/>
                    <a:gd name="T16" fmla="*/ 156 w 150"/>
                    <a:gd name="T17" fmla="*/ 77 h 410"/>
                    <a:gd name="T18" fmla="*/ 158 w 150"/>
                    <a:gd name="T19" fmla="*/ 37 h 410"/>
                    <a:gd name="T20" fmla="*/ 140 w 150"/>
                    <a:gd name="T21" fmla="*/ 0 h 410"/>
                    <a:gd name="T22" fmla="*/ 101 w 150"/>
                    <a:gd name="T23" fmla="*/ 10 h 410"/>
                    <a:gd name="T24" fmla="*/ 83 w 150"/>
                    <a:gd name="T25" fmla="*/ 40 h 410"/>
                    <a:gd name="T26" fmla="*/ 72 w 150"/>
                    <a:gd name="T27" fmla="*/ 105 h 410"/>
                    <a:gd name="T28" fmla="*/ 62 w 150"/>
                    <a:gd name="T29" fmla="*/ 123 h 410"/>
                    <a:gd name="T30" fmla="*/ 46 w 150"/>
                    <a:gd name="T31" fmla="*/ 165 h 410"/>
                    <a:gd name="T32" fmla="*/ 44 w 150"/>
                    <a:gd name="T33" fmla="*/ 172 h 410"/>
                    <a:gd name="T34" fmla="*/ 36 w 150"/>
                    <a:gd name="T35" fmla="*/ 177 h 410"/>
                    <a:gd name="T36" fmla="*/ 34 w 150"/>
                    <a:gd name="T37" fmla="*/ 190 h 410"/>
                    <a:gd name="T38" fmla="*/ 31 w 150"/>
                    <a:gd name="T39" fmla="*/ 196 h 410"/>
                    <a:gd name="T40" fmla="*/ 18 w 150"/>
                    <a:gd name="T41" fmla="*/ 266 h 410"/>
                    <a:gd name="T42" fmla="*/ 10 w 150"/>
                    <a:gd name="T43" fmla="*/ 291 h 410"/>
                    <a:gd name="T44" fmla="*/ 2 w 150"/>
                    <a:gd name="T45" fmla="*/ 294 h 410"/>
                    <a:gd name="T46" fmla="*/ 5 w 150"/>
                    <a:gd name="T47" fmla="*/ 29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56" name="Rectangle 1266"/>
              <p:cNvSpPr>
                <a:spLocks noChangeArrowheads="1"/>
              </p:cNvSpPr>
              <p:nvPr/>
            </p:nvSpPr>
            <p:spPr bwMode="auto">
              <a:xfrm>
                <a:off x="1609" y="1237"/>
                <a:ext cx="28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u="none">
                    <a:solidFill>
                      <a:schemeClr val="bg2"/>
                    </a:solidFill>
                    <a:latin typeface="Kosher-Normal" charset="0"/>
                  </a:rPr>
                  <a:t>AC</a:t>
                </a:r>
                <a:endParaRPr lang="en-US" sz="1600" i="1" u="none">
                  <a:solidFill>
                    <a:schemeClr val="bg2"/>
                  </a:solidFill>
                  <a:latin typeface="Helvetica" charset="0"/>
                </a:endParaRPr>
              </a:p>
            </p:txBody>
          </p:sp>
        </p:grpSp>
        <p:grpSp>
          <p:nvGrpSpPr>
            <p:cNvPr id="4222" name="Group 1267"/>
            <p:cNvGrpSpPr>
              <a:grpSpLocks/>
            </p:cNvGrpSpPr>
            <p:nvPr/>
          </p:nvGrpSpPr>
          <p:grpSpPr bwMode="auto">
            <a:xfrm>
              <a:off x="3292" y="3335"/>
              <a:ext cx="277" cy="260"/>
              <a:chOff x="1609" y="1232"/>
              <a:chExt cx="277" cy="260"/>
            </a:xfrm>
          </p:grpSpPr>
          <p:grpSp>
            <p:nvGrpSpPr>
              <p:cNvPr id="4245" name="Group 1268"/>
              <p:cNvGrpSpPr>
                <a:grpSpLocks/>
              </p:cNvGrpSpPr>
              <p:nvPr/>
            </p:nvGrpSpPr>
            <p:grpSpPr bwMode="auto">
              <a:xfrm>
                <a:off x="1620" y="1232"/>
                <a:ext cx="236" cy="260"/>
                <a:chOff x="1558" y="1007"/>
                <a:chExt cx="2107" cy="1949"/>
              </a:xfrm>
            </p:grpSpPr>
            <p:grpSp>
              <p:nvGrpSpPr>
                <p:cNvPr id="4247" name="Group 1270"/>
                <p:cNvGrpSpPr>
                  <a:grpSpLocks/>
                </p:cNvGrpSpPr>
                <p:nvPr/>
              </p:nvGrpSpPr>
              <p:grpSpPr bwMode="auto">
                <a:xfrm>
                  <a:off x="1558" y="1205"/>
                  <a:ext cx="2107" cy="1420"/>
                  <a:chOff x="578" y="2316"/>
                  <a:chExt cx="2105" cy="1421"/>
                </a:xfrm>
              </p:grpSpPr>
              <p:sp>
                <p:nvSpPr>
                  <p:cNvPr id="4253" name="Freeform 1271" descr="Cork"/>
                  <p:cNvSpPr>
                    <a:spLocks/>
                  </p:cNvSpPr>
                  <p:nvPr/>
                </p:nvSpPr>
                <p:spPr bwMode="auto">
                  <a:xfrm>
                    <a:off x="633" y="2316"/>
                    <a:ext cx="2050" cy="256"/>
                  </a:xfrm>
                  <a:custGeom>
                    <a:avLst/>
                    <a:gdLst>
                      <a:gd name="T0" fmla="*/ 97 w 592"/>
                      <a:gd name="T1" fmla="*/ 728 h 90"/>
                      <a:gd name="T2" fmla="*/ 263 w 592"/>
                      <a:gd name="T3" fmla="*/ 356 h 90"/>
                      <a:gd name="T4" fmla="*/ 409 w 592"/>
                      <a:gd name="T5" fmla="*/ 290 h 90"/>
                      <a:gd name="T6" fmla="*/ 551 w 592"/>
                      <a:gd name="T7" fmla="*/ 259 h 90"/>
                      <a:gd name="T8" fmla="*/ 1344 w 592"/>
                      <a:gd name="T9" fmla="*/ 276 h 90"/>
                      <a:gd name="T10" fmla="*/ 1821 w 592"/>
                      <a:gd name="T11" fmla="*/ 324 h 90"/>
                      <a:gd name="T12" fmla="*/ 2040 w 592"/>
                      <a:gd name="T13" fmla="*/ 373 h 90"/>
                      <a:gd name="T14" fmla="*/ 2853 w 592"/>
                      <a:gd name="T15" fmla="*/ 421 h 90"/>
                      <a:gd name="T16" fmla="*/ 4052 w 592"/>
                      <a:gd name="T17" fmla="*/ 356 h 90"/>
                      <a:gd name="T18" fmla="*/ 5658 w 592"/>
                      <a:gd name="T19" fmla="*/ 131 h 90"/>
                      <a:gd name="T20" fmla="*/ 6237 w 592"/>
                      <a:gd name="T21" fmla="*/ 0 h 90"/>
                      <a:gd name="T22" fmla="*/ 6860 w 592"/>
                      <a:gd name="T23" fmla="*/ 17 h 90"/>
                      <a:gd name="T24" fmla="*/ 7075 w 592"/>
                      <a:gd name="T25" fmla="*/ 242 h 90"/>
                      <a:gd name="T26" fmla="*/ 7099 w 592"/>
                      <a:gd name="T27" fmla="*/ 290 h 90"/>
                      <a:gd name="T28" fmla="*/ 6978 w 592"/>
                      <a:gd name="T29" fmla="*/ 486 h 90"/>
                      <a:gd name="T30" fmla="*/ 7002 w 592"/>
                      <a:gd name="T31" fmla="*/ 535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54" name="Freeform 1272" descr="Cork"/>
                  <p:cNvSpPr>
                    <a:spLocks/>
                  </p:cNvSpPr>
                  <p:nvPr/>
                </p:nvSpPr>
                <p:spPr bwMode="auto">
                  <a:xfrm>
                    <a:off x="578" y="2506"/>
                    <a:ext cx="2074" cy="1231"/>
                  </a:xfrm>
                  <a:custGeom>
                    <a:avLst/>
                    <a:gdLst>
                      <a:gd name="T0" fmla="*/ 7181 w 599"/>
                      <a:gd name="T1" fmla="*/ 0 h 432"/>
                      <a:gd name="T2" fmla="*/ 7133 w 599"/>
                      <a:gd name="T3" fmla="*/ 48 h 432"/>
                      <a:gd name="T4" fmla="*/ 7060 w 599"/>
                      <a:gd name="T5" fmla="*/ 80 h 432"/>
                      <a:gd name="T6" fmla="*/ 7015 w 599"/>
                      <a:gd name="T7" fmla="*/ 194 h 432"/>
                      <a:gd name="T8" fmla="*/ 6679 w 599"/>
                      <a:gd name="T9" fmla="*/ 747 h 432"/>
                      <a:gd name="T10" fmla="*/ 6295 w 599"/>
                      <a:gd name="T11" fmla="*/ 1690 h 432"/>
                      <a:gd name="T12" fmla="*/ 6174 w 599"/>
                      <a:gd name="T13" fmla="*/ 2160 h 432"/>
                      <a:gd name="T14" fmla="*/ 6056 w 599"/>
                      <a:gd name="T15" fmla="*/ 2841 h 432"/>
                      <a:gd name="T16" fmla="*/ 5935 w 599"/>
                      <a:gd name="T17" fmla="*/ 3266 h 432"/>
                      <a:gd name="T18" fmla="*/ 5526 w 599"/>
                      <a:gd name="T19" fmla="*/ 3428 h 432"/>
                      <a:gd name="T20" fmla="*/ 5190 w 599"/>
                      <a:gd name="T21" fmla="*/ 3362 h 432"/>
                      <a:gd name="T22" fmla="*/ 5048 w 599"/>
                      <a:gd name="T23" fmla="*/ 3328 h 432"/>
                      <a:gd name="T24" fmla="*/ 5097 w 599"/>
                      <a:gd name="T25" fmla="*/ 2858 h 432"/>
                      <a:gd name="T26" fmla="*/ 5166 w 599"/>
                      <a:gd name="T27" fmla="*/ 2744 h 432"/>
                      <a:gd name="T28" fmla="*/ 4854 w 599"/>
                      <a:gd name="T29" fmla="*/ 2664 h 432"/>
                      <a:gd name="T30" fmla="*/ 4158 w 599"/>
                      <a:gd name="T31" fmla="*/ 2565 h 432"/>
                      <a:gd name="T32" fmla="*/ 1354 w 599"/>
                      <a:gd name="T33" fmla="*/ 2924 h 432"/>
                      <a:gd name="T34" fmla="*/ 1236 w 599"/>
                      <a:gd name="T35" fmla="*/ 2989 h 432"/>
                      <a:gd name="T36" fmla="*/ 1042 w 599"/>
                      <a:gd name="T37" fmla="*/ 3183 h 432"/>
                      <a:gd name="T38" fmla="*/ 637 w 599"/>
                      <a:gd name="T39" fmla="*/ 3508 h 432"/>
                      <a:gd name="T40" fmla="*/ 346 w 599"/>
                      <a:gd name="T41" fmla="*/ 3428 h 432"/>
                      <a:gd name="T42" fmla="*/ 204 w 599"/>
                      <a:gd name="T43" fmla="*/ 3362 h 432"/>
                      <a:gd name="T44" fmla="*/ 83 w 599"/>
                      <a:gd name="T45" fmla="*/ 3231 h 432"/>
                      <a:gd name="T46" fmla="*/ 132 w 599"/>
                      <a:gd name="T47" fmla="*/ 3021 h 432"/>
                      <a:gd name="T48" fmla="*/ 204 w 599"/>
                      <a:gd name="T49" fmla="*/ 2713 h 432"/>
                      <a:gd name="T50" fmla="*/ 322 w 599"/>
                      <a:gd name="T51" fmla="*/ 2129 h 432"/>
                      <a:gd name="T52" fmla="*/ 346 w 599"/>
                      <a:gd name="T53" fmla="*/ 1527 h 432"/>
                      <a:gd name="T54" fmla="*/ 370 w 599"/>
                      <a:gd name="T55" fmla="*/ 1023 h 432"/>
                      <a:gd name="T56" fmla="*/ 346 w 599"/>
                      <a:gd name="T57" fmla="*/ 667 h 432"/>
                      <a:gd name="T58" fmla="*/ 253 w 599"/>
                      <a:gd name="T59" fmla="*/ 242 h 432"/>
                      <a:gd name="T60" fmla="*/ 229 w 599"/>
                      <a:gd name="T61" fmla="*/ 1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248" name="Freeform 1274"/>
                <p:cNvSpPr>
                  <a:spLocks/>
                </p:cNvSpPr>
                <p:nvPr/>
              </p:nvSpPr>
              <p:spPr bwMode="auto">
                <a:xfrm>
                  <a:off x="1616" y="2649"/>
                  <a:ext cx="88" cy="277"/>
                </a:xfrm>
                <a:custGeom>
                  <a:avLst/>
                  <a:gdLst>
                    <a:gd name="T0" fmla="*/ 78 w 85"/>
                    <a:gd name="T1" fmla="*/ 116 h 318"/>
                    <a:gd name="T2" fmla="*/ 68 w 85"/>
                    <a:gd name="T3" fmla="*/ 52 h 318"/>
                    <a:gd name="T4" fmla="*/ 51 w 85"/>
                    <a:gd name="T5" fmla="*/ 32 h 318"/>
                    <a:gd name="T6" fmla="*/ 59 w 85"/>
                    <a:gd name="T7" fmla="*/ 52 h 318"/>
                    <a:gd name="T8" fmla="*/ 68 w 85"/>
                    <a:gd name="T9" fmla="*/ 21 h 318"/>
                    <a:gd name="T10" fmla="*/ 40 w 85"/>
                    <a:gd name="T11" fmla="*/ 8 h 318"/>
                    <a:gd name="T12" fmla="*/ 40 w 85"/>
                    <a:gd name="T13" fmla="*/ 32 h 318"/>
                    <a:gd name="T14" fmla="*/ 51 w 85"/>
                    <a:gd name="T15" fmla="*/ 142 h 318"/>
                    <a:gd name="T16" fmla="*/ 32 w 85"/>
                    <a:gd name="T17" fmla="*/ 122 h 318"/>
                    <a:gd name="T18" fmla="*/ 40 w 85"/>
                    <a:gd name="T19" fmla="*/ 97 h 318"/>
                    <a:gd name="T20" fmla="*/ 51 w 85"/>
                    <a:gd name="T21" fmla="*/ 122 h 318"/>
                    <a:gd name="T22" fmla="*/ 40 w 85"/>
                    <a:gd name="T23" fmla="*/ 78 h 318"/>
                    <a:gd name="T24" fmla="*/ 51 w 85"/>
                    <a:gd name="T25" fmla="*/ 116 h 318"/>
                    <a:gd name="T26" fmla="*/ 40 w 85"/>
                    <a:gd name="T27" fmla="*/ 91 h 318"/>
                    <a:gd name="T28" fmla="*/ 51 w 85"/>
                    <a:gd name="T29" fmla="*/ 109 h 318"/>
                    <a:gd name="T30" fmla="*/ 59 w 85"/>
                    <a:gd name="T31" fmla="*/ 129 h 318"/>
                    <a:gd name="T32" fmla="*/ 78 w 85"/>
                    <a:gd name="T33" fmla="*/ 154 h 318"/>
                    <a:gd name="T34" fmla="*/ 86 w 85"/>
                    <a:gd name="T35" fmla="*/ 173 h 318"/>
                    <a:gd name="T36" fmla="*/ 78 w 85"/>
                    <a:gd name="T37" fmla="*/ 212 h 318"/>
                    <a:gd name="T38" fmla="*/ 68 w 85"/>
                    <a:gd name="T39" fmla="*/ 206 h 318"/>
                    <a:gd name="T40" fmla="*/ 59 w 85"/>
                    <a:gd name="T41" fmla="*/ 238 h 318"/>
                    <a:gd name="T42" fmla="*/ 40 w 85"/>
                    <a:gd name="T43" fmla="*/ 219 h 318"/>
                    <a:gd name="T44" fmla="*/ 32 w 85"/>
                    <a:gd name="T45" fmla="*/ 154 h 318"/>
                    <a:gd name="T46" fmla="*/ 24 w 85"/>
                    <a:gd name="T47" fmla="*/ 186 h 318"/>
                    <a:gd name="T48" fmla="*/ 5 w 85"/>
                    <a:gd name="T49" fmla="*/ 161 h 318"/>
                    <a:gd name="T50" fmla="*/ 40 w 85"/>
                    <a:gd name="T51" fmla="*/ 109 h 318"/>
                    <a:gd name="T52" fmla="*/ 68 w 85"/>
                    <a:gd name="T53" fmla="*/ 129 h 318"/>
                    <a:gd name="T54" fmla="*/ 78 w 85"/>
                    <a:gd name="T55" fmla="*/ 167 h 318"/>
                    <a:gd name="T56" fmla="*/ 68 w 85"/>
                    <a:gd name="T57" fmla="*/ 142 h 318"/>
                    <a:gd name="T58" fmla="*/ 68 w 85"/>
                    <a:gd name="T59" fmla="*/ 8 h 318"/>
                    <a:gd name="T60" fmla="*/ 51 w 85"/>
                    <a:gd name="T61" fmla="*/ 26 h 318"/>
                    <a:gd name="T62" fmla="*/ 24 w 85"/>
                    <a:gd name="T63" fmla="*/ 32 h 318"/>
                    <a:gd name="T64" fmla="*/ 40 w 85"/>
                    <a:gd name="T65" fmla="*/ 71 h 318"/>
                    <a:gd name="T66" fmla="*/ 59 w 85"/>
                    <a:gd name="T67" fmla="*/ 103 h 318"/>
                    <a:gd name="T68" fmla="*/ 78 w 85"/>
                    <a:gd name="T69" fmla="*/ 11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9" name="Freeform 1275"/>
                <p:cNvSpPr>
                  <a:spLocks/>
                </p:cNvSpPr>
                <p:nvPr/>
              </p:nvSpPr>
              <p:spPr bwMode="auto">
                <a:xfrm>
                  <a:off x="1635" y="2647"/>
                  <a:ext cx="109" cy="309"/>
                </a:xfrm>
                <a:custGeom>
                  <a:avLst/>
                  <a:gdLst>
                    <a:gd name="T0" fmla="*/ 1 w 105"/>
                    <a:gd name="T1" fmla="*/ 0 h 354"/>
                    <a:gd name="T2" fmla="*/ 100 w 105"/>
                    <a:gd name="T3" fmla="*/ 3 h 354"/>
                    <a:gd name="T4" fmla="*/ 79 w 105"/>
                    <a:gd name="T5" fmla="*/ 22 h 354"/>
                    <a:gd name="T6" fmla="*/ 90 w 105"/>
                    <a:gd name="T7" fmla="*/ 46 h 354"/>
                    <a:gd name="T8" fmla="*/ 90 w 105"/>
                    <a:gd name="T9" fmla="*/ 111 h 354"/>
                    <a:gd name="T10" fmla="*/ 105 w 105"/>
                    <a:gd name="T11" fmla="*/ 128 h 354"/>
                    <a:gd name="T12" fmla="*/ 105 w 105"/>
                    <a:gd name="T13" fmla="*/ 182 h 354"/>
                    <a:gd name="T14" fmla="*/ 90 w 105"/>
                    <a:gd name="T15" fmla="*/ 256 h 354"/>
                    <a:gd name="T16" fmla="*/ 74 w 105"/>
                    <a:gd name="T17" fmla="*/ 270 h 354"/>
                    <a:gd name="T18" fmla="*/ 16 w 105"/>
                    <a:gd name="T19" fmla="*/ 244 h 354"/>
                    <a:gd name="T20" fmla="*/ 12 w 105"/>
                    <a:gd name="T21" fmla="*/ 215 h 354"/>
                    <a:gd name="T22" fmla="*/ 16 w 105"/>
                    <a:gd name="T23" fmla="*/ 187 h 354"/>
                    <a:gd name="T24" fmla="*/ 9 w 105"/>
                    <a:gd name="T25" fmla="*/ 75 h 354"/>
                    <a:gd name="T26" fmla="*/ 22 w 105"/>
                    <a:gd name="T27" fmla="*/ 34 h 354"/>
                    <a:gd name="T28" fmla="*/ 6 w 105"/>
                    <a:gd name="T29" fmla="*/ 10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0" name="Freeform 1276"/>
                <p:cNvSpPr>
                  <a:spLocks/>
                </p:cNvSpPr>
                <p:nvPr/>
              </p:nvSpPr>
              <p:spPr bwMode="auto">
                <a:xfrm>
                  <a:off x="3008" y="2583"/>
                  <a:ext cx="155" cy="328"/>
                </a:xfrm>
                <a:custGeom>
                  <a:avLst/>
                  <a:gdLst>
                    <a:gd name="T0" fmla="*/ 153 w 149"/>
                    <a:gd name="T1" fmla="*/ 15 h 376"/>
                    <a:gd name="T2" fmla="*/ 144 w 149"/>
                    <a:gd name="T3" fmla="*/ 79 h 376"/>
                    <a:gd name="T4" fmla="*/ 135 w 149"/>
                    <a:gd name="T5" fmla="*/ 99 h 376"/>
                    <a:gd name="T6" fmla="*/ 132 w 149"/>
                    <a:gd name="T7" fmla="*/ 106 h 376"/>
                    <a:gd name="T8" fmla="*/ 112 w 149"/>
                    <a:gd name="T9" fmla="*/ 186 h 376"/>
                    <a:gd name="T10" fmla="*/ 88 w 149"/>
                    <a:gd name="T11" fmla="*/ 239 h 376"/>
                    <a:gd name="T12" fmla="*/ 72 w 149"/>
                    <a:gd name="T13" fmla="*/ 276 h 376"/>
                    <a:gd name="T14" fmla="*/ 60 w 149"/>
                    <a:gd name="T15" fmla="*/ 277 h 376"/>
                    <a:gd name="T16" fmla="*/ 20 w 149"/>
                    <a:gd name="T17" fmla="*/ 282 h 376"/>
                    <a:gd name="T18" fmla="*/ 2 w 149"/>
                    <a:gd name="T19" fmla="*/ 267 h 376"/>
                    <a:gd name="T20" fmla="*/ 5 w 149"/>
                    <a:gd name="T21" fmla="*/ 241 h 376"/>
                    <a:gd name="T22" fmla="*/ 8 w 149"/>
                    <a:gd name="T23" fmla="*/ 167 h 376"/>
                    <a:gd name="T24" fmla="*/ 23 w 149"/>
                    <a:gd name="T25" fmla="*/ 152 h 376"/>
                    <a:gd name="T26" fmla="*/ 36 w 149"/>
                    <a:gd name="T27" fmla="*/ 80 h 376"/>
                    <a:gd name="T28" fmla="*/ 46 w 149"/>
                    <a:gd name="T29" fmla="*/ 57 h 376"/>
                    <a:gd name="T30" fmla="*/ 86 w 149"/>
                    <a:gd name="T31" fmla="*/ 14 h 376"/>
                    <a:gd name="T32" fmla="*/ 132 w 149"/>
                    <a:gd name="T33" fmla="*/ 14 h 376"/>
                    <a:gd name="T34" fmla="*/ 153 w 149"/>
                    <a:gd name="T35" fmla="*/ 1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1" name="Freeform 1277"/>
                <p:cNvSpPr>
                  <a:spLocks/>
                </p:cNvSpPr>
                <p:nvPr/>
              </p:nvSpPr>
              <p:spPr bwMode="auto">
                <a:xfrm>
                  <a:off x="1714" y="1020"/>
                  <a:ext cx="99" cy="440"/>
                </a:xfrm>
                <a:custGeom>
                  <a:avLst/>
                  <a:gdLst>
                    <a:gd name="T0" fmla="*/ 28 w 96"/>
                    <a:gd name="T1" fmla="*/ 370 h 504"/>
                    <a:gd name="T2" fmla="*/ 65 w 96"/>
                    <a:gd name="T3" fmla="*/ 376 h 504"/>
                    <a:gd name="T4" fmla="*/ 76 w 96"/>
                    <a:gd name="T5" fmla="*/ 344 h 504"/>
                    <a:gd name="T6" fmla="*/ 76 w 96"/>
                    <a:gd name="T7" fmla="*/ 246 h 504"/>
                    <a:gd name="T8" fmla="*/ 94 w 96"/>
                    <a:gd name="T9" fmla="*/ 163 h 504"/>
                    <a:gd name="T10" fmla="*/ 102 w 96"/>
                    <a:gd name="T11" fmla="*/ 133 h 504"/>
                    <a:gd name="T12" fmla="*/ 94 w 96"/>
                    <a:gd name="T13" fmla="*/ 39 h 504"/>
                    <a:gd name="T14" fmla="*/ 81 w 96"/>
                    <a:gd name="T15" fmla="*/ 4 h 504"/>
                    <a:gd name="T16" fmla="*/ 31 w 96"/>
                    <a:gd name="T17" fmla="*/ 19 h 504"/>
                    <a:gd name="T18" fmla="*/ 28 w 96"/>
                    <a:gd name="T19" fmla="*/ 93 h 504"/>
                    <a:gd name="T20" fmla="*/ 34 w 96"/>
                    <a:gd name="T21" fmla="*/ 277 h 504"/>
                    <a:gd name="T22" fmla="*/ 42 w 96"/>
                    <a:gd name="T23" fmla="*/ 309 h 504"/>
                    <a:gd name="T24" fmla="*/ 26 w 96"/>
                    <a:gd name="T25" fmla="*/ 361 h 504"/>
                    <a:gd name="T26" fmla="*/ 28 w 96"/>
                    <a:gd name="T27" fmla="*/ 37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2" name="Freeform 1278"/>
                <p:cNvSpPr>
                  <a:spLocks/>
                </p:cNvSpPr>
                <p:nvPr/>
              </p:nvSpPr>
              <p:spPr bwMode="auto">
                <a:xfrm>
                  <a:off x="3431" y="1007"/>
                  <a:ext cx="156" cy="358"/>
                </a:xfrm>
                <a:custGeom>
                  <a:avLst/>
                  <a:gdLst>
                    <a:gd name="T0" fmla="*/ 5 w 150"/>
                    <a:gd name="T1" fmla="*/ 291 h 410"/>
                    <a:gd name="T2" fmla="*/ 44 w 150"/>
                    <a:gd name="T3" fmla="*/ 313 h 410"/>
                    <a:gd name="T4" fmla="*/ 86 w 150"/>
                    <a:gd name="T5" fmla="*/ 306 h 410"/>
                    <a:gd name="T6" fmla="*/ 101 w 150"/>
                    <a:gd name="T7" fmla="*/ 276 h 410"/>
                    <a:gd name="T8" fmla="*/ 124 w 150"/>
                    <a:gd name="T9" fmla="*/ 213 h 410"/>
                    <a:gd name="T10" fmla="*/ 138 w 150"/>
                    <a:gd name="T11" fmla="*/ 165 h 410"/>
                    <a:gd name="T12" fmla="*/ 147 w 150"/>
                    <a:gd name="T13" fmla="*/ 147 h 410"/>
                    <a:gd name="T14" fmla="*/ 150 w 150"/>
                    <a:gd name="T15" fmla="*/ 89 h 410"/>
                    <a:gd name="T16" fmla="*/ 156 w 150"/>
                    <a:gd name="T17" fmla="*/ 77 h 410"/>
                    <a:gd name="T18" fmla="*/ 158 w 150"/>
                    <a:gd name="T19" fmla="*/ 37 h 410"/>
                    <a:gd name="T20" fmla="*/ 140 w 150"/>
                    <a:gd name="T21" fmla="*/ 0 h 410"/>
                    <a:gd name="T22" fmla="*/ 101 w 150"/>
                    <a:gd name="T23" fmla="*/ 10 h 410"/>
                    <a:gd name="T24" fmla="*/ 83 w 150"/>
                    <a:gd name="T25" fmla="*/ 40 h 410"/>
                    <a:gd name="T26" fmla="*/ 72 w 150"/>
                    <a:gd name="T27" fmla="*/ 105 h 410"/>
                    <a:gd name="T28" fmla="*/ 62 w 150"/>
                    <a:gd name="T29" fmla="*/ 123 h 410"/>
                    <a:gd name="T30" fmla="*/ 46 w 150"/>
                    <a:gd name="T31" fmla="*/ 165 h 410"/>
                    <a:gd name="T32" fmla="*/ 44 w 150"/>
                    <a:gd name="T33" fmla="*/ 172 h 410"/>
                    <a:gd name="T34" fmla="*/ 36 w 150"/>
                    <a:gd name="T35" fmla="*/ 177 h 410"/>
                    <a:gd name="T36" fmla="*/ 34 w 150"/>
                    <a:gd name="T37" fmla="*/ 190 h 410"/>
                    <a:gd name="T38" fmla="*/ 31 w 150"/>
                    <a:gd name="T39" fmla="*/ 196 h 410"/>
                    <a:gd name="T40" fmla="*/ 18 w 150"/>
                    <a:gd name="T41" fmla="*/ 266 h 410"/>
                    <a:gd name="T42" fmla="*/ 10 w 150"/>
                    <a:gd name="T43" fmla="*/ 291 h 410"/>
                    <a:gd name="T44" fmla="*/ 2 w 150"/>
                    <a:gd name="T45" fmla="*/ 294 h 410"/>
                    <a:gd name="T46" fmla="*/ 5 w 150"/>
                    <a:gd name="T47" fmla="*/ 29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46" name="Rectangle 1279"/>
              <p:cNvSpPr>
                <a:spLocks noChangeArrowheads="1"/>
              </p:cNvSpPr>
              <p:nvPr/>
            </p:nvSpPr>
            <p:spPr bwMode="auto">
              <a:xfrm>
                <a:off x="1609" y="1237"/>
                <a:ext cx="27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u="none">
                    <a:solidFill>
                      <a:schemeClr val="bg2"/>
                    </a:solidFill>
                    <a:latin typeface="Kosher-Normal" charset="0"/>
                  </a:rPr>
                  <a:t>LC</a:t>
                </a:r>
                <a:endParaRPr lang="en-US" sz="1600" i="1" u="none">
                  <a:solidFill>
                    <a:schemeClr val="bg2"/>
                  </a:solidFill>
                  <a:latin typeface="Helvetica" charset="0"/>
                </a:endParaRPr>
              </a:p>
            </p:txBody>
          </p:sp>
        </p:grpSp>
        <p:grpSp>
          <p:nvGrpSpPr>
            <p:cNvPr id="4223" name="Group 1280"/>
            <p:cNvGrpSpPr>
              <a:grpSpLocks/>
            </p:cNvGrpSpPr>
            <p:nvPr/>
          </p:nvGrpSpPr>
          <p:grpSpPr bwMode="auto">
            <a:xfrm>
              <a:off x="4781" y="879"/>
              <a:ext cx="247" cy="260"/>
              <a:chOff x="1609" y="1232"/>
              <a:chExt cx="247" cy="260"/>
            </a:xfrm>
          </p:grpSpPr>
          <p:grpSp>
            <p:nvGrpSpPr>
              <p:cNvPr id="4235" name="Group 1281"/>
              <p:cNvGrpSpPr>
                <a:grpSpLocks/>
              </p:cNvGrpSpPr>
              <p:nvPr/>
            </p:nvGrpSpPr>
            <p:grpSpPr bwMode="auto">
              <a:xfrm>
                <a:off x="1620" y="1232"/>
                <a:ext cx="236" cy="260"/>
                <a:chOff x="1558" y="1007"/>
                <a:chExt cx="2107" cy="1949"/>
              </a:xfrm>
            </p:grpSpPr>
            <p:grpSp>
              <p:nvGrpSpPr>
                <p:cNvPr id="4237" name="Group 1283"/>
                <p:cNvGrpSpPr>
                  <a:grpSpLocks/>
                </p:cNvGrpSpPr>
                <p:nvPr/>
              </p:nvGrpSpPr>
              <p:grpSpPr bwMode="auto">
                <a:xfrm>
                  <a:off x="1558" y="1205"/>
                  <a:ext cx="2107" cy="1420"/>
                  <a:chOff x="578" y="2316"/>
                  <a:chExt cx="2105" cy="1421"/>
                </a:xfrm>
              </p:grpSpPr>
              <p:sp>
                <p:nvSpPr>
                  <p:cNvPr id="4243" name="Freeform 1284" descr="Cork"/>
                  <p:cNvSpPr>
                    <a:spLocks/>
                  </p:cNvSpPr>
                  <p:nvPr/>
                </p:nvSpPr>
                <p:spPr bwMode="auto">
                  <a:xfrm>
                    <a:off x="633" y="2316"/>
                    <a:ext cx="2050" cy="256"/>
                  </a:xfrm>
                  <a:custGeom>
                    <a:avLst/>
                    <a:gdLst>
                      <a:gd name="T0" fmla="*/ 97 w 592"/>
                      <a:gd name="T1" fmla="*/ 728 h 90"/>
                      <a:gd name="T2" fmla="*/ 263 w 592"/>
                      <a:gd name="T3" fmla="*/ 356 h 90"/>
                      <a:gd name="T4" fmla="*/ 409 w 592"/>
                      <a:gd name="T5" fmla="*/ 290 h 90"/>
                      <a:gd name="T6" fmla="*/ 551 w 592"/>
                      <a:gd name="T7" fmla="*/ 259 h 90"/>
                      <a:gd name="T8" fmla="*/ 1344 w 592"/>
                      <a:gd name="T9" fmla="*/ 276 h 90"/>
                      <a:gd name="T10" fmla="*/ 1821 w 592"/>
                      <a:gd name="T11" fmla="*/ 324 h 90"/>
                      <a:gd name="T12" fmla="*/ 2040 w 592"/>
                      <a:gd name="T13" fmla="*/ 373 h 90"/>
                      <a:gd name="T14" fmla="*/ 2853 w 592"/>
                      <a:gd name="T15" fmla="*/ 421 h 90"/>
                      <a:gd name="T16" fmla="*/ 4052 w 592"/>
                      <a:gd name="T17" fmla="*/ 356 h 90"/>
                      <a:gd name="T18" fmla="*/ 5658 w 592"/>
                      <a:gd name="T19" fmla="*/ 131 h 90"/>
                      <a:gd name="T20" fmla="*/ 6237 w 592"/>
                      <a:gd name="T21" fmla="*/ 0 h 90"/>
                      <a:gd name="T22" fmla="*/ 6860 w 592"/>
                      <a:gd name="T23" fmla="*/ 17 h 90"/>
                      <a:gd name="T24" fmla="*/ 7075 w 592"/>
                      <a:gd name="T25" fmla="*/ 242 h 90"/>
                      <a:gd name="T26" fmla="*/ 7099 w 592"/>
                      <a:gd name="T27" fmla="*/ 290 h 90"/>
                      <a:gd name="T28" fmla="*/ 6978 w 592"/>
                      <a:gd name="T29" fmla="*/ 486 h 90"/>
                      <a:gd name="T30" fmla="*/ 7002 w 592"/>
                      <a:gd name="T31" fmla="*/ 535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44" name="Freeform 1285" descr="Cork"/>
                  <p:cNvSpPr>
                    <a:spLocks/>
                  </p:cNvSpPr>
                  <p:nvPr/>
                </p:nvSpPr>
                <p:spPr bwMode="auto">
                  <a:xfrm>
                    <a:off x="578" y="2506"/>
                    <a:ext cx="2074" cy="1231"/>
                  </a:xfrm>
                  <a:custGeom>
                    <a:avLst/>
                    <a:gdLst>
                      <a:gd name="T0" fmla="*/ 7181 w 599"/>
                      <a:gd name="T1" fmla="*/ 0 h 432"/>
                      <a:gd name="T2" fmla="*/ 7133 w 599"/>
                      <a:gd name="T3" fmla="*/ 48 h 432"/>
                      <a:gd name="T4" fmla="*/ 7060 w 599"/>
                      <a:gd name="T5" fmla="*/ 80 h 432"/>
                      <a:gd name="T6" fmla="*/ 7015 w 599"/>
                      <a:gd name="T7" fmla="*/ 194 h 432"/>
                      <a:gd name="T8" fmla="*/ 6679 w 599"/>
                      <a:gd name="T9" fmla="*/ 747 h 432"/>
                      <a:gd name="T10" fmla="*/ 6295 w 599"/>
                      <a:gd name="T11" fmla="*/ 1690 h 432"/>
                      <a:gd name="T12" fmla="*/ 6174 w 599"/>
                      <a:gd name="T13" fmla="*/ 2160 h 432"/>
                      <a:gd name="T14" fmla="*/ 6056 w 599"/>
                      <a:gd name="T15" fmla="*/ 2841 h 432"/>
                      <a:gd name="T16" fmla="*/ 5935 w 599"/>
                      <a:gd name="T17" fmla="*/ 3266 h 432"/>
                      <a:gd name="T18" fmla="*/ 5526 w 599"/>
                      <a:gd name="T19" fmla="*/ 3428 h 432"/>
                      <a:gd name="T20" fmla="*/ 5190 w 599"/>
                      <a:gd name="T21" fmla="*/ 3362 h 432"/>
                      <a:gd name="T22" fmla="*/ 5048 w 599"/>
                      <a:gd name="T23" fmla="*/ 3328 h 432"/>
                      <a:gd name="T24" fmla="*/ 5097 w 599"/>
                      <a:gd name="T25" fmla="*/ 2858 h 432"/>
                      <a:gd name="T26" fmla="*/ 5166 w 599"/>
                      <a:gd name="T27" fmla="*/ 2744 h 432"/>
                      <a:gd name="T28" fmla="*/ 4854 w 599"/>
                      <a:gd name="T29" fmla="*/ 2664 h 432"/>
                      <a:gd name="T30" fmla="*/ 4158 w 599"/>
                      <a:gd name="T31" fmla="*/ 2565 h 432"/>
                      <a:gd name="T32" fmla="*/ 1354 w 599"/>
                      <a:gd name="T33" fmla="*/ 2924 h 432"/>
                      <a:gd name="T34" fmla="*/ 1236 w 599"/>
                      <a:gd name="T35" fmla="*/ 2989 h 432"/>
                      <a:gd name="T36" fmla="*/ 1042 w 599"/>
                      <a:gd name="T37" fmla="*/ 3183 h 432"/>
                      <a:gd name="T38" fmla="*/ 637 w 599"/>
                      <a:gd name="T39" fmla="*/ 3508 h 432"/>
                      <a:gd name="T40" fmla="*/ 346 w 599"/>
                      <a:gd name="T41" fmla="*/ 3428 h 432"/>
                      <a:gd name="T42" fmla="*/ 204 w 599"/>
                      <a:gd name="T43" fmla="*/ 3362 h 432"/>
                      <a:gd name="T44" fmla="*/ 83 w 599"/>
                      <a:gd name="T45" fmla="*/ 3231 h 432"/>
                      <a:gd name="T46" fmla="*/ 132 w 599"/>
                      <a:gd name="T47" fmla="*/ 3021 h 432"/>
                      <a:gd name="T48" fmla="*/ 204 w 599"/>
                      <a:gd name="T49" fmla="*/ 2713 h 432"/>
                      <a:gd name="T50" fmla="*/ 322 w 599"/>
                      <a:gd name="T51" fmla="*/ 2129 h 432"/>
                      <a:gd name="T52" fmla="*/ 346 w 599"/>
                      <a:gd name="T53" fmla="*/ 1527 h 432"/>
                      <a:gd name="T54" fmla="*/ 370 w 599"/>
                      <a:gd name="T55" fmla="*/ 1023 h 432"/>
                      <a:gd name="T56" fmla="*/ 346 w 599"/>
                      <a:gd name="T57" fmla="*/ 667 h 432"/>
                      <a:gd name="T58" fmla="*/ 253 w 599"/>
                      <a:gd name="T59" fmla="*/ 242 h 432"/>
                      <a:gd name="T60" fmla="*/ 229 w 599"/>
                      <a:gd name="T61" fmla="*/ 1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238" name="Freeform 1287"/>
                <p:cNvSpPr>
                  <a:spLocks/>
                </p:cNvSpPr>
                <p:nvPr/>
              </p:nvSpPr>
              <p:spPr bwMode="auto">
                <a:xfrm>
                  <a:off x="1616" y="2649"/>
                  <a:ext cx="88" cy="277"/>
                </a:xfrm>
                <a:custGeom>
                  <a:avLst/>
                  <a:gdLst>
                    <a:gd name="T0" fmla="*/ 78 w 85"/>
                    <a:gd name="T1" fmla="*/ 116 h 318"/>
                    <a:gd name="T2" fmla="*/ 68 w 85"/>
                    <a:gd name="T3" fmla="*/ 52 h 318"/>
                    <a:gd name="T4" fmla="*/ 51 w 85"/>
                    <a:gd name="T5" fmla="*/ 32 h 318"/>
                    <a:gd name="T6" fmla="*/ 59 w 85"/>
                    <a:gd name="T7" fmla="*/ 52 h 318"/>
                    <a:gd name="T8" fmla="*/ 68 w 85"/>
                    <a:gd name="T9" fmla="*/ 21 h 318"/>
                    <a:gd name="T10" fmla="*/ 40 w 85"/>
                    <a:gd name="T11" fmla="*/ 8 h 318"/>
                    <a:gd name="T12" fmla="*/ 40 w 85"/>
                    <a:gd name="T13" fmla="*/ 32 h 318"/>
                    <a:gd name="T14" fmla="*/ 51 w 85"/>
                    <a:gd name="T15" fmla="*/ 142 h 318"/>
                    <a:gd name="T16" fmla="*/ 32 w 85"/>
                    <a:gd name="T17" fmla="*/ 122 h 318"/>
                    <a:gd name="T18" fmla="*/ 40 w 85"/>
                    <a:gd name="T19" fmla="*/ 97 h 318"/>
                    <a:gd name="T20" fmla="*/ 51 w 85"/>
                    <a:gd name="T21" fmla="*/ 122 h 318"/>
                    <a:gd name="T22" fmla="*/ 40 w 85"/>
                    <a:gd name="T23" fmla="*/ 78 h 318"/>
                    <a:gd name="T24" fmla="*/ 51 w 85"/>
                    <a:gd name="T25" fmla="*/ 116 h 318"/>
                    <a:gd name="T26" fmla="*/ 40 w 85"/>
                    <a:gd name="T27" fmla="*/ 91 h 318"/>
                    <a:gd name="T28" fmla="*/ 51 w 85"/>
                    <a:gd name="T29" fmla="*/ 109 h 318"/>
                    <a:gd name="T30" fmla="*/ 59 w 85"/>
                    <a:gd name="T31" fmla="*/ 129 h 318"/>
                    <a:gd name="T32" fmla="*/ 78 w 85"/>
                    <a:gd name="T33" fmla="*/ 154 h 318"/>
                    <a:gd name="T34" fmla="*/ 86 w 85"/>
                    <a:gd name="T35" fmla="*/ 173 h 318"/>
                    <a:gd name="T36" fmla="*/ 78 w 85"/>
                    <a:gd name="T37" fmla="*/ 212 h 318"/>
                    <a:gd name="T38" fmla="*/ 68 w 85"/>
                    <a:gd name="T39" fmla="*/ 206 h 318"/>
                    <a:gd name="T40" fmla="*/ 59 w 85"/>
                    <a:gd name="T41" fmla="*/ 238 h 318"/>
                    <a:gd name="T42" fmla="*/ 40 w 85"/>
                    <a:gd name="T43" fmla="*/ 219 h 318"/>
                    <a:gd name="T44" fmla="*/ 32 w 85"/>
                    <a:gd name="T45" fmla="*/ 154 h 318"/>
                    <a:gd name="T46" fmla="*/ 24 w 85"/>
                    <a:gd name="T47" fmla="*/ 186 h 318"/>
                    <a:gd name="T48" fmla="*/ 5 w 85"/>
                    <a:gd name="T49" fmla="*/ 161 h 318"/>
                    <a:gd name="T50" fmla="*/ 40 w 85"/>
                    <a:gd name="T51" fmla="*/ 109 h 318"/>
                    <a:gd name="T52" fmla="*/ 68 w 85"/>
                    <a:gd name="T53" fmla="*/ 129 h 318"/>
                    <a:gd name="T54" fmla="*/ 78 w 85"/>
                    <a:gd name="T55" fmla="*/ 167 h 318"/>
                    <a:gd name="T56" fmla="*/ 68 w 85"/>
                    <a:gd name="T57" fmla="*/ 142 h 318"/>
                    <a:gd name="T58" fmla="*/ 68 w 85"/>
                    <a:gd name="T59" fmla="*/ 8 h 318"/>
                    <a:gd name="T60" fmla="*/ 51 w 85"/>
                    <a:gd name="T61" fmla="*/ 26 h 318"/>
                    <a:gd name="T62" fmla="*/ 24 w 85"/>
                    <a:gd name="T63" fmla="*/ 32 h 318"/>
                    <a:gd name="T64" fmla="*/ 40 w 85"/>
                    <a:gd name="T65" fmla="*/ 71 h 318"/>
                    <a:gd name="T66" fmla="*/ 59 w 85"/>
                    <a:gd name="T67" fmla="*/ 103 h 318"/>
                    <a:gd name="T68" fmla="*/ 78 w 85"/>
                    <a:gd name="T69" fmla="*/ 11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39" name="Freeform 1288"/>
                <p:cNvSpPr>
                  <a:spLocks/>
                </p:cNvSpPr>
                <p:nvPr/>
              </p:nvSpPr>
              <p:spPr bwMode="auto">
                <a:xfrm>
                  <a:off x="1635" y="2647"/>
                  <a:ext cx="109" cy="309"/>
                </a:xfrm>
                <a:custGeom>
                  <a:avLst/>
                  <a:gdLst>
                    <a:gd name="T0" fmla="*/ 1 w 105"/>
                    <a:gd name="T1" fmla="*/ 0 h 354"/>
                    <a:gd name="T2" fmla="*/ 100 w 105"/>
                    <a:gd name="T3" fmla="*/ 3 h 354"/>
                    <a:gd name="T4" fmla="*/ 79 w 105"/>
                    <a:gd name="T5" fmla="*/ 22 h 354"/>
                    <a:gd name="T6" fmla="*/ 90 w 105"/>
                    <a:gd name="T7" fmla="*/ 46 h 354"/>
                    <a:gd name="T8" fmla="*/ 90 w 105"/>
                    <a:gd name="T9" fmla="*/ 111 h 354"/>
                    <a:gd name="T10" fmla="*/ 105 w 105"/>
                    <a:gd name="T11" fmla="*/ 128 h 354"/>
                    <a:gd name="T12" fmla="*/ 105 w 105"/>
                    <a:gd name="T13" fmla="*/ 182 h 354"/>
                    <a:gd name="T14" fmla="*/ 90 w 105"/>
                    <a:gd name="T15" fmla="*/ 256 h 354"/>
                    <a:gd name="T16" fmla="*/ 74 w 105"/>
                    <a:gd name="T17" fmla="*/ 270 h 354"/>
                    <a:gd name="T18" fmla="*/ 16 w 105"/>
                    <a:gd name="T19" fmla="*/ 244 h 354"/>
                    <a:gd name="T20" fmla="*/ 12 w 105"/>
                    <a:gd name="T21" fmla="*/ 215 h 354"/>
                    <a:gd name="T22" fmla="*/ 16 w 105"/>
                    <a:gd name="T23" fmla="*/ 187 h 354"/>
                    <a:gd name="T24" fmla="*/ 9 w 105"/>
                    <a:gd name="T25" fmla="*/ 75 h 354"/>
                    <a:gd name="T26" fmla="*/ 22 w 105"/>
                    <a:gd name="T27" fmla="*/ 34 h 354"/>
                    <a:gd name="T28" fmla="*/ 6 w 105"/>
                    <a:gd name="T29" fmla="*/ 10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0" name="Freeform 1289"/>
                <p:cNvSpPr>
                  <a:spLocks/>
                </p:cNvSpPr>
                <p:nvPr/>
              </p:nvSpPr>
              <p:spPr bwMode="auto">
                <a:xfrm>
                  <a:off x="3008" y="2583"/>
                  <a:ext cx="155" cy="328"/>
                </a:xfrm>
                <a:custGeom>
                  <a:avLst/>
                  <a:gdLst>
                    <a:gd name="T0" fmla="*/ 153 w 149"/>
                    <a:gd name="T1" fmla="*/ 15 h 376"/>
                    <a:gd name="T2" fmla="*/ 144 w 149"/>
                    <a:gd name="T3" fmla="*/ 79 h 376"/>
                    <a:gd name="T4" fmla="*/ 135 w 149"/>
                    <a:gd name="T5" fmla="*/ 99 h 376"/>
                    <a:gd name="T6" fmla="*/ 132 w 149"/>
                    <a:gd name="T7" fmla="*/ 106 h 376"/>
                    <a:gd name="T8" fmla="*/ 112 w 149"/>
                    <a:gd name="T9" fmla="*/ 186 h 376"/>
                    <a:gd name="T10" fmla="*/ 88 w 149"/>
                    <a:gd name="T11" fmla="*/ 239 h 376"/>
                    <a:gd name="T12" fmla="*/ 72 w 149"/>
                    <a:gd name="T13" fmla="*/ 276 h 376"/>
                    <a:gd name="T14" fmla="*/ 60 w 149"/>
                    <a:gd name="T15" fmla="*/ 277 h 376"/>
                    <a:gd name="T16" fmla="*/ 20 w 149"/>
                    <a:gd name="T17" fmla="*/ 282 h 376"/>
                    <a:gd name="T18" fmla="*/ 2 w 149"/>
                    <a:gd name="T19" fmla="*/ 267 h 376"/>
                    <a:gd name="T20" fmla="*/ 5 w 149"/>
                    <a:gd name="T21" fmla="*/ 241 h 376"/>
                    <a:gd name="T22" fmla="*/ 8 w 149"/>
                    <a:gd name="T23" fmla="*/ 167 h 376"/>
                    <a:gd name="T24" fmla="*/ 23 w 149"/>
                    <a:gd name="T25" fmla="*/ 152 h 376"/>
                    <a:gd name="T26" fmla="*/ 36 w 149"/>
                    <a:gd name="T27" fmla="*/ 80 h 376"/>
                    <a:gd name="T28" fmla="*/ 46 w 149"/>
                    <a:gd name="T29" fmla="*/ 57 h 376"/>
                    <a:gd name="T30" fmla="*/ 86 w 149"/>
                    <a:gd name="T31" fmla="*/ 14 h 376"/>
                    <a:gd name="T32" fmla="*/ 132 w 149"/>
                    <a:gd name="T33" fmla="*/ 14 h 376"/>
                    <a:gd name="T34" fmla="*/ 153 w 149"/>
                    <a:gd name="T35" fmla="*/ 1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1" name="Freeform 1290"/>
                <p:cNvSpPr>
                  <a:spLocks/>
                </p:cNvSpPr>
                <p:nvPr/>
              </p:nvSpPr>
              <p:spPr bwMode="auto">
                <a:xfrm>
                  <a:off x="1714" y="1020"/>
                  <a:ext cx="99" cy="440"/>
                </a:xfrm>
                <a:custGeom>
                  <a:avLst/>
                  <a:gdLst>
                    <a:gd name="T0" fmla="*/ 28 w 96"/>
                    <a:gd name="T1" fmla="*/ 370 h 504"/>
                    <a:gd name="T2" fmla="*/ 65 w 96"/>
                    <a:gd name="T3" fmla="*/ 376 h 504"/>
                    <a:gd name="T4" fmla="*/ 76 w 96"/>
                    <a:gd name="T5" fmla="*/ 344 h 504"/>
                    <a:gd name="T6" fmla="*/ 76 w 96"/>
                    <a:gd name="T7" fmla="*/ 246 h 504"/>
                    <a:gd name="T8" fmla="*/ 94 w 96"/>
                    <a:gd name="T9" fmla="*/ 163 h 504"/>
                    <a:gd name="T10" fmla="*/ 102 w 96"/>
                    <a:gd name="T11" fmla="*/ 133 h 504"/>
                    <a:gd name="T12" fmla="*/ 94 w 96"/>
                    <a:gd name="T13" fmla="*/ 39 h 504"/>
                    <a:gd name="T14" fmla="*/ 81 w 96"/>
                    <a:gd name="T15" fmla="*/ 4 h 504"/>
                    <a:gd name="T16" fmla="*/ 31 w 96"/>
                    <a:gd name="T17" fmla="*/ 19 h 504"/>
                    <a:gd name="T18" fmla="*/ 28 w 96"/>
                    <a:gd name="T19" fmla="*/ 93 h 504"/>
                    <a:gd name="T20" fmla="*/ 34 w 96"/>
                    <a:gd name="T21" fmla="*/ 277 h 504"/>
                    <a:gd name="T22" fmla="*/ 42 w 96"/>
                    <a:gd name="T23" fmla="*/ 309 h 504"/>
                    <a:gd name="T24" fmla="*/ 26 w 96"/>
                    <a:gd name="T25" fmla="*/ 361 h 504"/>
                    <a:gd name="T26" fmla="*/ 28 w 96"/>
                    <a:gd name="T27" fmla="*/ 37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2" name="Freeform 1291"/>
                <p:cNvSpPr>
                  <a:spLocks/>
                </p:cNvSpPr>
                <p:nvPr/>
              </p:nvSpPr>
              <p:spPr bwMode="auto">
                <a:xfrm>
                  <a:off x="3431" y="1007"/>
                  <a:ext cx="156" cy="358"/>
                </a:xfrm>
                <a:custGeom>
                  <a:avLst/>
                  <a:gdLst>
                    <a:gd name="T0" fmla="*/ 5 w 150"/>
                    <a:gd name="T1" fmla="*/ 291 h 410"/>
                    <a:gd name="T2" fmla="*/ 44 w 150"/>
                    <a:gd name="T3" fmla="*/ 313 h 410"/>
                    <a:gd name="T4" fmla="*/ 86 w 150"/>
                    <a:gd name="T5" fmla="*/ 306 h 410"/>
                    <a:gd name="T6" fmla="*/ 101 w 150"/>
                    <a:gd name="T7" fmla="*/ 276 h 410"/>
                    <a:gd name="T8" fmla="*/ 124 w 150"/>
                    <a:gd name="T9" fmla="*/ 213 h 410"/>
                    <a:gd name="T10" fmla="*/ 138 w 150"/>
                    <a:gd name="T11" fmla="*/ 165 h 410"/>
                    <a:gd name="T12" fmla="*/ 147 w 150"/>
                    <a:gd name="T13" fmla="*/ 147 h 410"/>
                    <a:gd name="T14" fmla="*/ 150 w 150"/>
                    <a:gd name="T15" fmla="*/ 89 h 410"/>
                    <a:gd name="T16" fmla="*/ 156 w 150"/>
                    <a:gd name="T17" fmla="*/ 77 h 410"/>
                    <a:gd name="T18" fmla="*/ 158 w 150"/>
                    <a:gd name="T19" fmla="*/ 37 h 410"/>
                    <a:gd name="T20" fmla="*/ 140 w 150"/>
                    <a:gd name="T21" fmla="*/ 0 h 410"/>
                    <a:gd name="T22" fmla="*/ 101 w 150"/>
                    <a:gd name="T23" fmla="*/ 10 h 410"/>
                    <a:gd name="T24" fmla="*/ 83 w 150"/>
                    <a:gd name="T25" fmla="*/ 40 h 410"/>
                    <a:gd name="T26" fmla="*/ 72 w 150"/>
                    <a:gd name="T27" fmla="*/ 105 h 410"/>
                    <a:gd name="T28" fmla="*/ 62 w 150"/>
                    <a:gd name="T29" fmla="*/ 123 h 410"/>
                    <a:gd name="T30" fmla="*/ 46 w 150"/>
                    <a:gd name="T31" fmla="*/ 165 h 410"/>
                    <a:gd name="T32" fmla="*/ 44 w 150"/>
                    <a:gd name="T33" fmla="*/ 172 h 410"/>
                    <a:gd name="T34" fmla="*/ 36 w 150"/>
                    <a:gd name="T35" fmla="*/ 177 h 410"/>
                    <a:gd name="T36" fmla="*/ 34 w 150"/>
                    <a:gd name="T37" fmla="*/ 190 h 410"/>
                    <a:gd name="T38" fmla="*/ 31 w 150"/>
                    <a:gd name="T39" fmla="*/ 196 h 410"/>
                    <a:gd name="T40" fmla="*/ 18 w 150"/>
                    <a:gd name="T41" fmla="*/ 266 h 410"/>
                    <a:gd name="T42" fmla="*/ 10 w 150"/>
                    <a:gd name="T43" fmla="*/ 291 h 410"/>
                    <a:gd name="T44" fmla="*/ 2 w 150"/>
                    <a:gd name="T45" fmla="*/ 294 h 410"/>
                    <a:gd name="T46" fmla="*/ 5 w 150"/>
                    <a:gd name="T47" fmla="*/ 29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36" name="Rectangle 1292"/>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GB" sz="1600" i="1" u="none">
                  <a:solidFill>
                    <a:schemeClr val="bg2"/>
                  </a:solidFill>
                  <a:latin typeface="Helvetica" charset="0"/>
                </a:endParaRPr>
              </a:p>
            </p:txBody>
          </p:sp>
        </p:grpSp>
        <p:grpSp>
          <p:nvGrpSpPr>
            <p:cNvPr id="4224" name="Group 1293"/>
            <p:cNvGrpSpPr>
              <a:grpSpLocks/>
            </p:cNvGrpSpPr>
            <p:nvPr/>
          </p:nvGrpSpPr>
          <p:grpSpPr bwMode="auto">
            <a:xfrm>
              <a:off x="4781" y="1391"/>
              <a:ext cx="247" cy="260"/>
              <a:chOff x="1609" y="1232"/>
              <a:chExt cx="247" cy="260"/>
            </a:xfrm>
          </p:grpSpPr>
          <p:grpSp>
            <p:nvGrpSpPr>
              <p:cNvPr id="4225" name="Group 1294"/>
              <p:cNvGrpSpPr>
                <a:grpSpLocks/>
              </p:cNvGrpSpPr>
              <p:nvPr/>
            </p:nvGrpSpPr>
            <p:grpSpPr bwMode="auto">
              <a:xfrm>
                <a:off x="1620" y="1232"/>
                <a:ext cx="236" cy="260"/>
                <a:chOff x="1558" y="1007"/>
                <a:chExt cx="2107" cy="1949"/>
              </a:xfrm>
            </p:grpSpPr>
            <p:grpSp>
              <p:nvGrpSpPr>
                <p:cNvPr id="4227" name="Group 1296"/>
                <p:cNvGrpSpPr>
                  <a:grpSpLocks/>
                </p:cNvGrpSpPr>
                <p:nvPr/>
              </p:nvGrpSpPr>
              <p:grpSpPr bwMode="auto">
                <a:xfrm>
                  <a:off x="1558" y="1205"/>
                  <a:ext cx="2107" cy="1420"/>
                  <a:chOff x="578" y="2316"/>
                  <a:chExt cx="2105" cy="1421"/>
                </a:xfrm>
              </p:grpSpPr>
              <p:sp>
                <p:nvSpPr>
                  <p:cNvPr id="4233" name="Freeform 1297" descr="Cork"/>
                  <p:cNvSpPr>
                    <a:spLocks/>
                  </p:cNvSpPr>
                  <p:nvPr/>
                </p:nvSpPr>
                <p:spPr bwMode="auto">
                  <a:xfrm>
                    <a:off x="633" y="2316"/>
                    <a:ext cx="2050" cy="256"/>
                  </a:xfrm>
                  <a:custGeom>
                    <a:avLst/>
                    <a:gdLst>
                      <a:gd name="T0" fmla="*/ 97 w 592"/>
                      <a:gd name="T1" fmla="*/ 728 h 90"/>
                      <a:gd name="T2" fmla="*/ 263 w 592"/>
                      <a:gd name="T3" fmla="*/ 356 h 90"/>
                      <a:gd name="T4" fmla="*/ 409 w 592"/>
                      <a:gd name="T5" fmla="*/ 290 h 90"/>
                      <a:gd name="T6" fmla="*/ 551 w 592"/>
                      <a:gd name="T7" fmla="*/ 259 h 90"/>
                      <a:gd name="T8" fmla="*/ 1344 w 592"/>
                      <a:gd name="T9" fmla="*/ 276 h 90"/>
                      <a:gd name="T10" fmla="*/ 1821 w 592"/>
                      <a:gd name="T11" fmla="*/ 324 h 90"/>
                      <a:gd name="T12" fmla="*/ 2040 w 592"/>
                      <a:gd name="T13" fmla="*/ 373 h 90"/>
                      <a:gd name="T14" fmla="*/ 2853 w 592"/>
                      <a:gd name="T15" fmla="*/ 421 h 90"/>
                      <a:gd name="T16" fmla="*/ 4052 w 592"/>
                      <a:gd name="T17" fmla="*/ 356 h 90"/>
                      <a:gd name="T18" fmla="*/ 5658 w 592"/>
                      <a:gd name="T19" fmla="*/ 131 h 90"/>
                      <a:gd name="T20" fmla="*/ 6237 w 592"/>
                      <a:gd name="T21" fmla="*/ 0 h 90"/>
                      <a:gd name="T22" fmla="*/ 6860 w 592"/>
                      <a:gd name="T23" fmla="*/ 17 h 90"/>
                      <a:gd name="T24" fmla="*/ 7075 w 592"/>
                      <a:gd name="T25" fmla="*/ 242 h 90"/>
                      <a:gd name="T26" fmla="*/ 7099 w 592"/>
                      <a:gd name="T27" fmla="*/ 290 h 90"/>
                      <a:gd name="T28" fmla="*/ 6978 w 592"/>
                      <a:gd name="T29" fmla="*/ 486 h 90"/>
                      <a:gd name="T30" fmla="*/ 7002 w 592"/>
                      <a:gd name="T31" fmla="*/ 535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34" name="Freeform 1298" descr="Cork"/>
                  <p:cNvSpPr>
                    <a:spLocks/>
                  </p:cNvSpPr>
                  <p:nvPr/>
                </p:nvSpPr>
                <p:spPr bwMode="auto">
                  <a:xfrm>
                    <a:off x="578" y="2506"/>
                    <a:ext cx="2074" cy="1231"/>
                  </a:xfrm>
                  <a:custGeom>
                    <a:avLst/>
                    <a:gdLst>
                      <a:gd name="T0" fmla="*/ 7181 w 599"/>
                      <a:gd name="T1" fmla="*/ 0 h 432"/>
                      <a:gd name="T2" fmla="*/ 7133 w 599"/>
                      <a:gd name="T3" fmla="*/ 48 h 432"/>
                      <a:gd name="T4" fmla="*/ 7060 w 599"/>
                      <a:gd name="T5" fmla="*/ 80 h 432"/>
                      <a:gd name="T6" fmla="*/ 7015 w 599"/>
                      <a:gd name="T7" fmla="*/ 194 h 432"/>
                      <a:gd name="T8" fmla="*/ 6679 w 599"/>
                      <a:gd name="T9" fmla="*/ 747 h 432"/>
                      <a:gd name="T10" fmla="*/ 6295 w 599"/>
                      <a:gd name="T11" fmla="*/ 1690 h 432"/>
                      <a:gd name="T12" fmla="*/ 6174 w 599"/>
                      <a:gd name="T13" fmla="*/ 2160 h 432"/>
                      <a:gd name="T14" fmla="*/ 6056 w 599"/>
                      <a:gd name="T15" fmla="*/ 2841 h 432"/>
                      <a:gd name="T16" fmla="*/ 5935 w 599"/>
                      <a:gd name="T17" fmla="*/ 3266 h 432"/>
                      <a:gd name="T18" fmla="*/ 5526 w 599"/>
                      <a:gd name="T19" fmla="*/ 3428 h 432"/>
                      <a:gd name="T20" fmla="*/ 5190 w 599"/>
                      <a:gd name="T21" fmla="*/ 3362 h 432"/>
                      <a:gd name="T22" fmla="*/ 5048 w 599"/>
                      <a:gd name="T23" fmla="*/ 3328 h 432"/>
                      <a:gd name="T24" fmla="*/ 5097 w 599"/>
                      <a:gd name="T25" fmla="*/ 2858 h 432"/>
                      <a:gd name="T26" fmla="*/ 5166 w 599"/>
                      <a:gd name="T27" fmla="*/ 2744 h 432"/>
                      <a:gd name="T28" fmla="*/ 4854 w 599"/>
                      <a:gd name="T29" fmla="*/ 2664 h 432"/>
                      <a:gd name="T30" fmla="*/ 4158 w 599"/>
                      <a:gd name="T31" fmla="*/ 2565 h 432"/>
                      <a:gd name="T32" fmla="*/ 1354 w 599"/>
                      <a:gd name="T33" fmla="*/ 2924 h 432"/>
                      <a:gd name="T34" fmla="*/ 1236 w 599"/>
                      <a:gd name="T35" fmla="*/ 2989 h 432"/>
                      <a:gd name="T36" fmla="*/ 1042 w 599"/>
                      <a:gd name="T37" fmla="*/ 3183 h 432"/>
                      <a:gd name="T38" fmla="*/ 637 w 599"/>
                      <a:gd name="T39" fmla="*/ 3508 h 432"/>
                      <a:gd name="T40" fmla="*/ 346 w 599"/>
                      <a:gd name="T41" fmla="*/ 3428 h 432"/>
                      <a:gd name="T42" fmla="*/ 204 w 599"/>
                      <a:gd name="T43" fmla="*/ 3362 h 432"/>
                      <a:gd name="T44" fmla="*/ 83 w 599"/>
                      <a:gd name="T45" fmla="*/ 3231 h 432"/>
                      <a:gd name="T46" fmla="*/ 132 w 599"/>
                      <a:gd name="T47" fmla="*/ 3021 h 432"/>
                      <a:gd name="T48" fmla="*/ 204 w 599"/>
                      <a:gd name="T49" fmla="*/ 2713 h 432"/>
                      <a:gd name="T50" fmla="*/ 322 w 599"/>
                      <a:gd name="T51" fmla="*/ 2129 h 432"/>
                      <a:gd name="T52" fmla="*/ 346 w 599"/>
                      <a:gd name="T53" fmla="*/ 1527 h 432"/>
                      <a:gd name="T54" fmla="*/ 370 w 599"/>
                      <a:gd name="T55" fmla="*/ 1023 h 432"/>
                      <a:gd name="T56" fmla="*/ 346 w 599"/>
                      <a:gd name="T57" fmla="*/ 667 h 432"/>
                      <a:gd name="T58" fmla="*/ 253 w 599"/>
                      <a:gd name="T59" fmla="*/ 242 h 432"/>
                      <a:gd name="T60" fmla="*/ 229 w 599"/>
                      <a:gd name="T61" fmla="*/ 1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228" name="Freeform 1300"/>
                <p:cNvSpPr>
                  <a:spLocks/>
                </p:cNvSpPr>
                <p:nvPr/>
              </p:nvSpPr>
              <p:spPr bwMode="auto">
                <a:xfrm>
                  <a:off x="1616" y="2649"/>
                  <a:ext cx="88" cy="277"/>
                </a:xfrm>
                <a:custGeom>
                  <a:avLst/>
                  <a:gdLst>
                    <a:gd name="T0" fmla="*/ 78 w 85"/>
                    <a:gd name="T1" fmla="*/ 116 h 318"/>
                    <a:gd name="T2" fmla="*/ 68 w 85"/>
                    <a:gd name="T3" fmla="*/ 52 h 318"/>
                    <a:gd name="T4" fmla="*/ 51 w 85"/>
                    <a:gd name="T5" fmla="*/ 32 h 318"/>
                    <a:gd name="T6" fmla="*/ 59 w 85"/>
                    <a:gd name="T7" fmla="*/ 52 h 318"/>
                    <a:gd name="T8" fmla="*/ 68 w 85"/>
                    <a:gd name="T9" fmla="*/ 21 h 318"/>
                    <a:gd name="T10" fmla="*/ 40 w 85"/>
                    <a:gd name="T11" fmla="*/ 8 h 318"/>
                    <a:gd name="T12" fmla="*/ 40 w 85"/>
                    <a:gd name="T13" fmla="*/ 32 h 318"/>
                    <a:gd name="T14" fmla="*/ 51 w 85"/>
                    <a:gd name="T15" fmla="*/ 142 h 318"/>
                    <a:gd name="T16" fmla="*/ 32 w 85"/>
                    <a:gd name="T17" fmla="*/ 122 h 318"/>
                    <a:gd name="T18" fmla="*/ 40 w 85"/>
                    <a:gd name="T19" fmla="*/ 97 h 318"/>
                    <a:gd name="T20" fmla="*/ 51 w 85"/>
                    <a:gd name="T21" fmla="*/ 122 h 318"/>
                    <a:gd name="T22" fmla="*/ 40 w 85"/>
                    <a:gd name="T23" fmla="*/ 78 h 318"/>
                    <a:gd name="T24" fmla="*/ 51 w 85"/>
                    <a:gd name="T25" fmla="*/ 116 h 318"/>
                    <a:gd name="T26" fmla="*/ 40 w 85"/>
                    <a:gd name="T27" fmla="*/ 91 h 318"/>
                    <a:gd name="T28" fmla="*/ 51 w 85"/>
                    <a:gd name="T29" fmla="*/ 109 h 318"/>
                    <a:gd name="T30" fmla="*/ 59 w 85"/>
                    <a:gd name="T31" fmla="*/ 129 h 318"/>
                    <a:gd name="T32" fmla="*/ 78 w 85"/>
                    <a:gd name="T33" fmla="*/ 154 h 318"/>
                    <a:gd name="T34" fmla="*/ 86 w 85"/>
                    <a:gd name="T35" fmla="*/ 173 h 318"/>
                    <a:gd name="T36" fmla="*/ 78 w 85"/>
                    <a:gd name="T37" fmla="*/ 212 h 318"/>
                    <a:gd name="T38" fmla="*/ 68 w 85"/>
                    <a:gd name="T39" fmla="*/ 206 h 318"/>
                    <a:gd name="T40" fmla="*/ 59 w 85"/>
                    <a:gd name="T41" fmla="*/ 238 h 318"/>
                    <a:gd name="T42" fmla="*/ 40 w 85"/>
                    <a:gd name="T43" fmla="*/ 219 h 318"/>
                    <a:gd name="T44" fmla="*/ 32 w 85"/>
                    <a:gd name="T45" fmla="*/ 154 h 318"/>
                    <a:gd name="T46" fmla="*/ 24 w 85"/>
                    <a:gd name="T47" fmla="*/ 186 h 318"/>
                    <a:gd name="T48" fmla="*/ 5 w 85"/>
                    <a:gd name="T49" fmla="*/ 161 h 318"/>
                    <a:gd name="T50" fmla="*/ 40 w 85"/>
                    <a:gd name="T51" fmla="*/ 109 h 318"/>
                    <a:gd name="T52" fmla="*/ 68 w 85"/>
                    <a:gd name="T53" fmla="*/ 129 h 318"/>
                    <a:gd name="T54" fmla="*/ 78 w 85"/>
                    <a:gd name="T55" fmla="*/ 167 h 318"/>
                    <a:gd name="T56" fmla="*/ 68 w 85"/>
                    <a:gd name="T57" fmla="*/ 142 h 318"/>
                    <a:gd name="T58" fmla="*/ 68 w 85"/>
                    <a:gd name="T59" fmla="*/ 8 h 318"/>
                    <a:gd name="T60" fmla="*/ 51 w 85"/>
                    <a:gd name="T61" fmla="*/ 26 h 318"/>
                    <a:gd name="T62" fmla="*/ 24 w 85"/>
                    <a:gd name="T63" fmla="*/ 32 h 318"/>
                    <a:gd name="T64" fmla="*/ 40 w 85"/>
                    <a:gd name="T65" fmla="*/ 71 h 318"/>
                    <a:gd name="T66" fmla="*/ 59 w 85"/>
                    <a:gd name="T67" fmla="*/ 103 h 318"/>
                    <a:gd name="T68" fmla="*/ 78 w 85"/>
                    <a:gd name="T69" fmla="*/ 11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9" name="Freeform 1301"/>
                <p:cNvSpPr>
                  <a:spLocks/>
                </p:cNvSpPr>
                <p:nvPr/>
              </p:nvSpPr>
              <p:spPr bwMode="auto">
                <a:xfrm>
                  <a:off x="1635" y="2647"/>
                  <a:ext cx="109" cy="309"/>
                </a:xfrm>
                <a:custGeom>
                  <a:avLst/>
                  <a:gdLst>
                    <a:gd name="T0" fmla="*/ 1 w 105"/>
                    <a:gd name="T1" fmla="*/ 0 h 354"/>
                    <a:gd name="T2" fmla="*/ 100 w 105"/>
                    <a:gd name="T3" fmla="*/ 3 h 354"/>
                    <a:gd name="T4" fmla="*/ 79 w 105"/>
                    <a:gd name="T5" fmla="*/ 22 h 354"/>
                    <a:gd name="T6" fmla="*/ 90 w 105"/>
                    <a:gd name="T7" fmla="*/ 46 h 354"/>
                    <a:gd name="T8" fmla="*/ 90 w 105"/>
                    <a:gd name="T9" fmla="*/ 111 h 354"/>
                    <a:gd name="T10" fmla="*/ 105 w 105"/>
                    <a:gd name="T11" fmla="*/ 128 h 354"/>
                    <a:gd name="T12" fmla="*/ 105 w 105"/>
                    <a:gd name="T13" fmla="*/ 182 h 354"/>
                    <a:gd name="T14" fmla="*/ 90 w 105"/>
                    <a:gd name="T15" fmla="*/ 256 h 354"/>
                    <a:gd name="T16" fmla="*/ 74 w 105"/>
                    <a:gd name="T17" fmla="*/ 270 h 354"/>
                    <a:gd name="T18" fmla="*/ 16 w 105"/>
                    <a:gd name="T19" fmla="*/ 244 h 354"/>
                    <a:gd name="T20" fmla="*/ 12 w 105"/>
                    <a:gd name="T21" fmla="*/ 215 h 354"/>
                    <a:gd name="T22" fmla="*/ 16 w 105"/>
                    <a:gd name="T23" fmla="*/ 187 h 354"/>
                    <a:gd name="T24" fmla="*/ 9 w 105"/>
                    <a:gd name="T25" fmla="*/ 75 h 354"/>
                    <a:gd name="T26" fmla="*/ 22 w 105"/>
                    <a:gd name="T27" fmla="*/ 34 h 354"/>
                    <a:gd name="T28" fmla="*/ 6 w 105"/>
                    <a:gd name="T29" fmla="*/ 10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30" name="Freeform 1302"/>
                <p:cNvSpPr>
                  <a:spLocks/>
                </p:cNvSpPr>
                <p:nvPr/>
              </p:nvSpPr>
              <p:spPr bwMode="auto">
                <a:xfrm>
                  <a:off x="3008" y="2583"/>
                  <a:ext cx="155" cy="328"/>
                </a:xfrm>
                <a:custGeom>
                  <a:avLst/>
                  <a:gdLst>
                    <a:gd name="T0" fmla="*/ 153 w 149"/>
                    <a:gd name="T1" fmla="*/ 15 h 376"/>
                    <a:gd name="T2" fmla="*/ 144 w 149"/>
                    <a:gd name="T3" fmla="*/ 79 h 376"/>
                    <a:gd name="T4" fmla="*/ 135 w 149"/>
                    <a:gd name="T5" fmla="*/ 99 h 376"/>
                    <a:gd name="T6" fmla="*/ 132 w 149"/>
                    <a:gd name="T7" fmla="*/ 106 h 376"/>
                    <a:gd name="T8" fmla="*/ 112 w 149"/>
                    <a:gd name="T9" fmla="*/ 186 h 376"/>
                    <a:gd name="T10" fmla="*/ 88 w 149"/>
                    <a:gd name="T11" fmla="*/ 239 h 376"/>
                    <a:gd name="T12" fmla="*/ 72 w 149"/>
                    <a:gd name="T13" fmla="*/ 276 h 376"/>
                    <a:gd name="T14" fmla="*/ 60 w 149"/>
                    <a:gd name="T15" fmla="*/ 277 h 376"/>
                    <a:gd name="T16" fmla="*/ 20 w 149"/>
                    <a:gd name="T17" fmla="*/ 282 h 376"/>
                    <a:gd name="T18" fmla="*/ 2 w 149"/>
                    <a:gd name="T19" fmla="*/ 267 h 376"/>
                    <a:gd name="T20" fmla="*/ 5 w 149"/>
                    <a:gd name="T21" fmla="*/ 241 h 376"/>
                    <a:gd name="T22" fmla="*/ 8 w 149"/>
                    <a:gd name="T23" fmla="*/ 167 h 376"/>
                    <a:gd name="T24" fmla="*/ 23 w 149"/>
                    <a:gd name="T25" fmla="*/ 152 h 376"/>
                    <a:gd name="T26" fmla="*/ 36 w 149"/>
                    <a:gd name="T27" fmla="*/ 80 h 376"/>
                    <a:gd name="T28" fmla="*/ 46 w 149"/>
                    <a:gd name="T29" fmla="*/ 57 h 376"/>
                    <a:gd name="T30" fmla="*/ 86 w 149"/>
                    <a:gd name="T31" fmla="*/ 14 h 376"/>
                    <a:gd name="T32" fmla="*/ 132 w 149"/>
                    <a:gd name="T33" fmla="*/ 14 h 376"/>
                    <a:gd name="T34" fmla="*/ 153 w 149"/>
                    <a:gd name="T35" fmla="*/ 1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31" name="Freeform 1303"/>
                <p:cNvSpPr>
                  <a:spLocks/>
                </p:cNvSpPr>
                <p:nvPr/>
              </p:nvSpPr>
              <p:spPr bwMode="auto">
                <a:xfrm>
                  <a:off x="1714" y="1020"/>
                  <a:ext cx="99" cy="440"/>
                </a:xfrm>
                <a:custGeom>
                  <a:avLst/>
                  <a:gdLst>
                    <a:gd name="T0" fmla="*/ 28 w 96"/>
                    <a:gd name="T1" fmla="*/ 370 h 504"/>
                    <a:gd name="T2" fmla="*/ 65 w 96"/>
                    <a:gd name="T3" fmla="*/ 376 h 504"/>
                    <a:gd name="T4" fmla="*/ 76 w 96"/>
                    <a:gd name="T5" fmla="*/ 344 h 504"/>
                    <a:gd name="T6" fmla="*/ 76 w 96"/>
                    <a:gd name="T7" fmla="*/ 246 h 504"/>
                    <a:gd name="T8" fmla="*/ 94 w 96"/>
                    <a:gd name="T9" fmla="*/ 163 h 504"/>
                    <a:gd name="T10" fmla="*/ 102 w 96"/>
                    <a:gd name="T11" fmla="*/ 133 h 504"/>
                    <a:gd name="T12" fmla="*/ 94 w 96"/>
                    <a:gd name="T13" fmla="*/ 39 h 504"/>
                    <a:gd name="T14" fmla="*/ 81 w 96"/>
                    <a:gd name="T15" fmla="*/ 4 h 504"/>
                    <a:gd name="T16" fmla="*/ 31 w 96"/>
                    <a:gd name="T17" fmla="*/ 19 h 504"/>
                    <a:gd name="T18" fmla="*/ 28 w 96"/>
                    <a:gd name="T19" fmla="*/ 93 h 504"/>
                    <a:gd name="T20" fmla="*/ 34 w 96"/>
                    <a:gd name="T21" fmla="*/ 277 h 504"/>
                    <a:gd name="T22" fmla="*/ 42 w 96"/>
                    <a:gd name="T23" fmla="*/ 309 h 504"/>
                    <a:gd name="T24" fmla="*/ 26 w 96"/>
                    <a:gd name="T25" fmla="*/ 361 h 504"/>
                    <a:gd name="T26" fmla="*/ 28 w 96"/>
                    <a:gd name="T27" fmla="*/ 37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32" name="Freeform 1304"/>
                <p:cNvSpPr>
                  <a:spLocks/>
                </p:cNvSpPr>
                <p:nvPr/>
              </p:nvSpPr>
              <p:spPr bwMode="auto">
                <a:xfrm>
                  <a:off x="3431" y="1007"/>
                  <a:ext cx="156" cy="358"/>
                </a:xfrm>
                <a:custGeom>
                  <a:avLst/>
                  <a:gdLst>
                    <a:gd name="T0" fmla="*/ 5 w 150"/>
                    <a:gd name="T1" fmla="*/ 291 h 410"/>
                    <a:gd name="T2" fmla="*/ 44 w 150"/>
                    <a:gd name="T3" fmla="*/ 313 h 410"/>
                    <a:gd name="T4" fmla="*/ 86 w 150"/>
                    <a:gd name="T5" fmla="*/ 306 h 410"/>
                    <a:gd name="T6" fmla="*/ 101 w 150"/>
                    <a:gd name="T7" fmla="*/ 276 h 410"/>
                    <a:gd name="T8" fmla="*/ 124 w 150"/>
                    <a:gd name="T9" fmla="*/ 213 h 410"/>
                    <a:gd name="T10" fmla="*/ 138 w 150"/>
                    <a:gd name="T11" fmla="*/ 165 h 410"/>
                    <a:gd name="T12" fmla="*/ 147 w 150"/>
                    <a:gd name="T13" fmla="*/ 147 h 410"/>
                    <a:gd name="T14" fmla="*/ 150 w 150"/>
                    <a:gd name="T15" fmla="*/ 89 h 410"/>
                    <a:gd name="T16" fmla="*/ 156 w 150"/>
                    <a:gd name="T17" fmla="*/ 77 h 410"/>
                    <a:gd name="T18" fmla="*/ 158 w 150"/>
                    <a:gd name="T19" fmla="*/ 37 h 410"/>
                    <a:gd name="T20" fmla="*/ 140 w 150"/>
                    <a:gd name="T21" fmla="*/ 0 h 410"/>
                    <a:gd name="T22" fmla="*/ 101 w 150"/>
                    <a:gd name="T23" fmla="*/ 10 h 410"/>
                    <a:gd name="T24" fmla="*/ 83 w 150"/>
                    <a:gd name="T25" fmla="*/ 40 h 410"/>
                    <a:gd name="T26" fmla="*/ 72 w 150"/>
                    <a:gd name="T27" fmla="*/ 105 h 410"/>
                    <a:gd name="T28" fmla="*/ 62 w 150"/>
                    <a:gd name="T29" fmla="*/ 123 h 410"/>
                    <a:gd name="T30" fmla="*/ 46 w 150"/>
                    <a:gd name="T31" fmla="*/ 165 h 410"/>
                    <a:gd name="T32" fmla="*/ 44 w 150"/>
                    <a:gd name="T33" fmla="*/ 172 h 410"/>
                    <a:gd name="T34" fmla="*/ 36 w 150"/>
                    <a:gd name="T35" fmla="*/ 177 h 410"/>
                    <a:gd name="T36" fmla="*/ 34 w 150"/>
                    <a:gd name="T37" fmla="*/ 190 h 410"/>
                    <a:gd name="T38" fmla="*/ 31 w 150"/>
                    <a:gd name="T39" fmla="*/ 196 h 410"/>
                    <a:gd name="T40" fmla="*/ 18 w 150"/>
                    <a:gd name="T41" fmla="*/ 266 h 410"/>
                    <a:gd name="T42" fmla="*/ 10 w 150"/>
                    <a:gd name="T43" fmla="*/ 291 h 410"/>
                    <a:gd name="T44" fmla="*/ 2 w 150"/>
                    <a:gd name="T45" fmla="*/ 294 h 410"/>
                    <a:gd name="T46" fmla="*/ 5 w 150"/>
                    <a:gd name="T47" fmla="*/ 29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26" name="Rectangle 1305"/>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GB" sz="1600" i="1" u="none">
                  <a:solidFill>
                    <a:schemeClr val="bg2"/>
                  </a:solidFill>
                  <a:latin typeface="Helvetica" charset="0"/>
                </a:endParaRPr>
              </a:p>
            </p:txBody>
          </p:sp>
        </p:grpSp>
      </p:grpSp>
      <p:sp>
        <p:nvSpPr>
          <p:cNvPr id="663834" name="Oval 1306"/>
          <p:cNvSpPr>
            <a:spLocks noChangeArrowheads="1"/>
          </p:cNvSpPr>
          <p:nvPr/>
        </p:nvSpPr>
        <p:spPr bwMode="auto">
          <a:xfrm>
            <a:off x="6407150" y="1211263"/>
            <a:ext cx="1130300" cy="3270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217" name="Text Box 1307"/>
          <p:cNvSpPr txBox="1">
            <a:spLocks noChangeArrowheads="1"/>
          </p:cNvSpPr>
          <p:nvPr/>
        </p:nvSpPr>
        <p:spPr bwMode="auto">
          <a:xfrm>
            <a:off x="8559800" y="6384925"/>
            <a:ext cx="344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2000" b="1" u="none">
                <a:solidFill>
                  <a:schemeClr val="tx1"/>
                </a:solidFill>
              </a:rPr>
              <a:t>4</a:t>
            </a:r>
          </a:p>
        </p:txBody>
      </p:sp>
      <p:sp>
        <p:nvSpPr>
          <p:cNvPr id="663836" name="Oval 1308"/>
          <p:cNvSpPr>
            <a:spLocks noChangeArrowheads="1"/>
          </p:cNvSpPr>
          <p:nvPr/>
        </p:nvSpPr>
        <p:spPr bwMode="auto">
          <a:xfrm>
            <a:off x="6164263" y="439738"/>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63837" name="Oval 1309"/>
          <p:cNvSpPr>
            <a:spLocks noChangeArrowheads="1"/>
          </p:cNvSpPr>
          <p:nvPr/>
        </p:nvSpPr>
        <p:spPr bwMode="auto">
          <a:xfrm>
            <a:off x="5759450" y="1236663"/>
            <a:ext cx="746125" cy="3251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63838" name="Oval 1310"/>
          <p:cNvSpPr>
            <a:spLocks noChangeArrowheads="1"/>
          </p:cNvSpPr>
          <p:nvPr/>
        </p:nvSpPr>
        <p:spPr bwMode="auto">
          <a:xfrm>
            <a:off x="6265863" y="30638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63760"/>
                                        </p:tgtEl>
                                        <p:attrNameLst>
                                          <p:attrName>style.visibility</p:attrName>
                                        </p:attrNameLst>
                                      </p:cBhvr>
                                      <p:to>
                                        <p:strVal val="visible"/>
                                      </p:to>
                                    </p:set>
                                    <p:anim calcmode="lin" valueType="num">
                                      <p:cBhvr>
                                        <p:cTn id="7" dur="500" fill="hold"/>
                                        <p:tgtEl>
                                          <p:spTgt spid="663760"/>
                                        </p:tgtEl>
                                        <p:attrNameLst>
                                          <p:attrName>ppt_w</p:attrName>
                                        </p:attrNameLst>
                                      </p:cBhvr>
                                      <p:tavLst>
                                        <p:tav tm="0">
                                          <p:val>
                                            <p:fltVal val="0"/>
                                          </p:val>
                                        </p:tav>
                                        <p:tav tm="100000">
                                          <p:val>
                                            <p:strVal val="#ppt_w"/>
                                          </p:val>
                                        </p:tav>
                                      </p:tavLst>
                                    </p:anim>
                                    <p:anim calcmode="lin" valueType="num">
                                      <p:cBhvr>
                                        <p:cTn id="8" dur="500" fill="hold"/>
                                        <p:tgtEl>
                                          <p:spTgt spid="663760"/>
                                        </p:tgtEl>
                                        <p:attrNameLst>
                                          <p:attrName>ppt_h</p:attrName>
                                        </p:attrNameLst>
                                      </p:cBhvr>
                                      <p:tavLst>
                                        <p:tav tm="0">
                                          <p:val>
                                            <p:fltVal val="0"/>
                                          </p:val>
                                        </p:tav>
                                        <p:tav tm="100000">
                                          <p:val>
                                            <p:strVal val="#ppt_h"/>
                                          </p:val>
                                        </p:tav>
                                      </p:tavLst>
                                    </p:anim>
                                    <p:anim calcmode="lin" valueType="num">
                                      <p:cBhvr>
                                        <p:cTn id="9" dur="500" fill="hold"/>
                                        <p:tgtEl>
                                          <p:spTgt spid="663760"/>
                                        </p:tgtEl>
                                        <p:attrNameLst>
                                          <p:attrName>ppt_x</p:attrName>
                                        </p:attrNameLst>
                                      </p:cBhvr>
                                      <p:tavLst>
                                        <p:tav tm="0">
                                          <p:val>
                                            <p:fltVal val="0.5"/>
                                          </p:val>
                                        </p:tav>
                                        <p:tav tm="100000">
                                          <p:val>
                                            <p:strVal val="#ppt_x"/>
                                          </p:val>
                                        </p:tav>
                                      </p:tavLst>
                                    </p:anim>
                                    <p:anim calcmode="lin" valueType="num">
                                      <p:cBhvr>
                                        <p:cTn id="10" dur="500" fill="hold"/>
                                        <p:tgtEl>
                                          <p:spTgt spid="66376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63759"/>
                                        </p:tgtEl>
                                        <p:attrNameLst>
                                          <p:attrName>style.visibility</p:attrName>
                                        </p:attrNameLst>
                                      </p:cBhvr>
                                      <p:to>
                                        <p:strVal val="visible"/>
                                      </p:to>
                                    </p:set>
                                    <p:animEffect transition="in" filter="dissolve">
                                      <p:cBhvr>
                                        <p:cTn id="15" dur="500"/>
                                        <p:tgtEl>
                                          <p:spTgt spid="66375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663761"/>
                                        </p:tgtEl>
                                        <p:attrNameLst>
                                          <p:attrName>style.visibility</p:attrName>
                                        </p:attrNameLst>
                                      </p:cBhvr>
                                      <p:to>
                                        <p:strVal val="visible"/>
                                      </p:to>
                                    </p:set>
                                    <p:anim calcmode="lin" valueType="num">
                                      <p:cBhvr>
                                        <p:cTn id="20" dur="500" fill="hold"/>
                                        <p:tgtEl>
                                          <p:spTgt spid="663761"/>
                                        </p:tgtEl>
                                        <p:attrNameLst>
                                          <p:attrName>ppt_w</p:attrName>
                                        </p:attrNameLst>
                                      </p:cBhvr>
                                      <p:tavLst>
                                        <p:tav tm="0">
                                          <p:val>
                                            <p:fltVal val="0"/>
                                          </p:val>
                                        </p:tav>
                                        <p:tav tm="100000">
                                          <p:val>
                                            <p:strVal val="#ppt_w"/>
                                          </p:val>
                                        </p:tav>
                                      </p:tavLst>
                                    </p:anim>
                                    <p:anim calcmode="lin" valueType="num">
                                      <p:cBhvr>
                                        <p:cTn id="21" dur="500" fill="hold"/>
                                        <p:tgtEl>
                                          <p:spTgt spid="663761"/>
                                        </p:tgtEl>
                                        <p:attrNameLst>
                                          <p:attrName>ppt_h</p:attrName>
                                        </p:attrNameLst>
                                      </p:cBhvr>
                                      <p:tavLst>
                                        <p:tav tm="0">
                                          <p:val>
                                            <p:fltVal val="0"/>
                                          </p:val>
                                        </p:tav>
                                        <p:tav tm="100000">
                                          <p:val>
                                            <p:strVal val="#ppt_h"/>
                                          </p:val>
                                        </p:tav>
                                      </p:tavLst>
                                    </p:anim>
                                    <p:anim calcmode="lin" valueType="num">
                                      <p:cBhvr>
                                        <p:cTn id="22" dur="500" fill="hold"/>
                                        <p:tgtEl>
                                          <p:spTgt spid="663761"/>
                                        </p:tgtEl>
                                        <p:attrNameLst>
                                          <p:attrName>ppt_x</p:attrName>
                                        </p:attrNameLst>
                                      </p:cBhvr>
                                      <p:tavLst>
                                        <p:tav tm="0">
                                          <p:val>
                                            <p:fltVal val="0.5"/>
                                          </p:val>
                                        </p:tav>
                                        <p:tav tm="100000">
                                          <p:val>
                                            <p:strVal val="#ppt_x"/>
                                          </p:val>
                                        </p:tav>
                                      </p:tavLst>
                                    </p:anim>
                                    <p:anim calcmode="lin" valueType="num">
                                      <p:cBhvr>
                                        <p:cTn id="23" dur="500" fill="hold"/>
                                        <p:tgtEl>
                                          <p:spTgt spid="663761"/>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663837"/>
                                        </p:tgtEl>
                                        <p:attrNameLst>
                                          <p:attrName>style.visibility</p:attrName>
                                        </p:attrNameLst>
                                      </p:cBhvr>
                                      <p:to>
                                        <p:strVal val="visible"/>
                                      </p:to>
                                    </p:set>
                                    <p:anim calcmode="lin" valueType="num">
                                      <p:cBhvr>
                                        <p:cTn id="28" dur="500" fill="hold"/>
                                        <p:tgtEl>
                                          <p:spTgt spid="663837"/>
                                        </p:tgtEl>
                                        <p:attrNameLst>
                                          <p:attrName>ppt_w</p:attrName>
                                        </p:attrNameLst>
                                      </p:cBhvr>
                                      <p:tavLst>
                                        <p:tav tm="0">
                                          <p:val>
                                            <p:strVal val="(6*min(max(#ppt_w*#ppt_h,.3),1)-7.4)/-.7*#ppt_w"/>
                                          </p:val>
                                        </p:tav>
                                        <p:tav tm="100000">
                                          <p:val>
                                            <p:strVal val="#ppt_w"/>
                                          </p:val>
                                        </p:tav>
                                      </p:tavLst>
                                    </p:anim>
                                    <p:anim calcmode="lin" valueType="num">
                                      <p:cBhvr>
                                        <p:cTn id="29" dur="500" fill="hold"/>
                                        <p:tgtEl>
                                          <p:spTgt spid="663837"/>
                                        </p:tgtEl>
                                        <p:attrNameLst>
                                          <p:attrName>ppt_h</p:attrName>
                                        </p:attrNameLst>
                                      </p:cBhvr>
                                      <p:tavLst>
                                        <p:tav tm="0">
                                          <p:val>
                                            <p:strVal val="(6*min(max(#ppt_w*#ppt_h,.3),1)-7.4)/-.7*#ppt_h"/>
                                          </p:val>
                                        </p:tav>
                                        <p:tav tm="100000">
                                          <p:val>
                                            <p:strVal val="#ppt_h"/>
                                          </p:val>
                                        </p:tav>
                                      </p:tavLst>
                                    </p:anim>
                                    <p:anim calcmode="lin" valueType="num">
                                      <p:cBhvr>
                                        <p:cTn id="30" dur="500" fill="hold"/>
                                        <p:tgtEl>
                                          <p:spTgt spid="663837"/>
                                        </p:tgtEl>
                                        <p:attrNameLst>
                                          <p:attrName>ppt_x</p:attrName>
                                        </p:attrNameLst>
                                      </p:cBhvr>
                                      <p:tavLst>
                                        <p:tav tm="0">
                                          <p:val>
                                            <p:fltVal val="0.5"/>
                                          </p:val>
                                        </p:tav>
                                        <p:tav tm="100000">
                                          <p:val>
                                            <p:strVal val="#ppt_x"/>
                                          </p:val>
                                        </p:tav>
                                      </p:tavLst>
                                    </p:anim>
                                    <p:anim calcmode="lin" valueType="num">
                                      <p:cBhvr>
                                        <p:cTn id="31" dur="500" fill="hold"/>
                                        <p:tgtEl>
                                          <p:spTgt spid="663837"/>
                                        </p:tgtEl>
                                        <p:attrNameLst>
                                          <p:attrName>ppt_y</p:attrName>
                                        </p:attrNameLst>
                                      </p:cBhvr>
                                      <p:tavLst>
                                        <p:tav tm="0">
                                          <p:val>
                                            <p:strVal val="1+(6*min(max(#ppt_w*#ppt_h,.3),1)-7.4)/-.7*#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663834"/>
                                        </p:tgtEl>
                                        <p:attrNameLst>
                                          <p:attrName>style.visibility</p:attrName>
                                        </p:attrNameLst>
                                      </p:cBhvr>
                                      <p:to>
                                        <p:strVal val="visible"/>
                                      </p:to>
                                    </p:set>
                                    <p:anim calcmode="lin" valueType="num">
                                      <p:cBhvr>
                                        <p:cTn id="36" dur="500" fill="hold"/>
                                        <p:tgtEl>
                                          <p:spTgt spid="663834"/>
                                        </p:tgtEl>
                                        <p:attrNameLst>
                                          <p:attrName>ppt_w</p:attrName>
                                        </p:attrNameLst>
                                      </p:cBhvr>
                                      <p:tavLst>
                                        <p:tav tm="0">
                                          <p:val>
                                            <p:fltVal val="0"/>
                                          </p:val>
                                        </p:tav>
                                        <p:tav tm="100000">
                                          <p:val>
                                            <p:strVal val="#ppt_w"/>
                                          </p:val>
                                        </p:tav>
                                      </p:tavLst>
                                    </p:anim>
                                    <p:anim calcmode="lin" valueType="num">
                                      <p:cBhvr>
                                        <p:cTn id="37" dur="500" fill="hold"/>
                                        <p:tgtEl>
                                          <p:spTgt spid="663834"/>
                                        </p:tgtEl>
                                        <p:attrNameLst>
                                          <p:attrName>ppt_h</p:attrName>
                                        </p:attrNameLst>
                                      </p:cBhvr>
                                      <p:tavLst>
                                        <p:tav tm="0">
                                          <p:val>
                                            <p:fltVal val="0"/>
                                          </p:val>
                                        </p:tav>
                                        <p:tav tm="100000">
                                          <p:val>
                                            <p:strVal val="#ppt_h"/>
                                          </p:val>
                                        </p:tav>
                                      </p:tavLst>
                                    </p:anim>
                                    <p:anim calcmode="lin" valueType="num">
                                      <p:cBhvr>
                                        <p:cTn id="38" dur="500" fill="hold"/>
                                        <p:tgtEl>
                                          <p:spTgt spid="663834"/>
                                        </p:tgtEl>
                                        <p:attrNameLst>
                                          <p:attrName>ppt_x</p:attrName>
                                        </p:attrNameLst>
                                      </p:cBhvr>
                                      <p:tavLst>
                                        <p:tav tm="0">
                                          <p:val>
                                            <p:fltVal val="0.5"/>
                                          </p:val>
                                        </p:tav>
                                        <p:tav tm="100000">
                                          <p:val>
                                            <p:strVal val="#ppt_x"/>
                                          </p:val>
                                        </p:tav>
                                      </p:tavLst>
                                    </p:anim>
                                    <p:anim calcmode="lin" valueType="num">
                                      <p:cBhvr>
                                        <p:cTn id="39" dur="500" fill="hold"/>
                                        <p:tgtEl>
                                          <p:spTgt spid="663834"/>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663836"/>
                                        </p:tgtEl>
                                        <p:attrNameLst>
                                          <p:attrName>style.visibility</p:attrName>
                                        </p:attrNameLst>
                                      </p:cBhvr>
                                      <p:to>
                                        <p:strVal val="visible"/>
                                      </p:to>
                                    </p:set>
                                    <p:anim calcmode="lin" valueType="num">
                                      <p:cBhvr>
                                        <p:cTn id="44" dur="500" fill="hold"/>
                                        <p:tgtEl>
                                          <p:spTgt spid="663836"/>
                                        </p:tgtEl>
                                        <p:attrNameLst>
                                          <p:attrName>ppt_w</p:attrName>
                                        </p:attrNameLst>
                                      </p:cBhvr>
                                      <p:tavLst>
                                        <p:tav tm="0">
                                          <p:val>
                                            <p:strVal val="(6*min(max(#ppt_w*#ppt_h,.3),1)-7.4)/-.7*#ppt_w"/>
                                          </p:val>
                                        </p:tav>
                                        <p:tav tm="100000">
                                          <p:val>
                                            <p:strVal val="#ppt_w"/>
                                          </p:val>
                                        </p:tav>
                                      </p:tavLst>
                                    </p:anim>
                                    <p:anim calcmode="lin" valueType="num">
                                      <p:cBhvr>
                                        <p:cTn id="45" dur="500" fill="hold"/>
                                        <p:tgtEl>
                                          <p:spTgt spid="663836"/>
                                        </p:tgtEl>
                                        <p:attrNameLst>
                                          <p:attrName>ppt_h</p:attrName>
                                        </p:attrNameLst>
                                      </p:cBhvr>
                                      <p:tavLst>
                                        <p:tav tm="0">
                                          <p:val>
                                            <p:strVal val="(6*min(max(#ppt_w*#ppt_h,.3),1)-7.4)/-.7*#ppt_h"/>
                                          </p:val>
                                        </p:tav>
                                        <p:tav tm="100000">
                                          <p:val>
                                            <p:strVal val="#ppt_h"/>
                                          </p:val>
                                        </p:tav>
                                      </p:tavLst>
                                    </p:anim>
                                    <p:anim calcmode="lin" valueType="num">
                                      <p:cBhvr>
                                        <p:cTn id="46" dur="500" fill="hold"/>
                                        <p:tgtEl>
                                          <p:spTgt spid="663836"/>
                                        </p:tgtEl>
                                        <p:attrNameLst>
                                          <p:attrName>ppt_x</p:attrName>
                                        </p:attrNameLst>
                                      </p:cBhvr>
                                      <p:tavLst>
                                        <p:tav tm="0">
                                          <p:val>
                                            <p:fltVal val="0.5"/>
                                          </p:val>
                                        </p:tav>
                                        <p:tav tm="100000">
                                          <p:val>
                                            <p:strVal val="#ppt_x"/>
                                          </p:val>
                                        </p:tav>
                                      </p:tavLst>
                                    </p:anim>
                                    <p:anim calcmode="lin" valueType="num">
                                      <p:cBhvr>
                                        <p:cTn id="47" dur="500" fill="hold"/>
                                        <p:tgtEl>
                                          <p:spTgt spid="663836"/>
                                        </p:tgtEl>
                                        <p:attrNameLst>
                                          <p:attrName>ppt_y</p:attrName>
                                        </p:attrNameLst>
                                      </p:cBhvr>
                                      <p:tavLst>
                                        <p:tav tm="0">
                                          <p:val>
                                            <p:strVal val="1+(6*min(max(#ppt_w*#ppt_h,.3),1)-7.4)/-.7*#ppt_h/2"/>
                                          </p:val>
                                        </p:tav>
                                        <p:tav tm="100000">
                                          <p:val>
                                            <p:strVal val="#ppt_y"/>
                                          </p:val>
                                        </p:tav>
                                      </p:tavLst>
                                    </p:anim>
                                  </p:childTnLst>
                                </p:cTn>
                              </p:par>
                            </p:childTnLst>
                          </p:cTn>
                        </p:par>
                        <p:par>
                          <p:cTn id="48" fill="hold" nodeType="afterGroup">
                            <p:stCondLst>
                              <p:cond delay="500"/>
                            </p:stCondLst>
                            <p:childTnLst>
                              <p:par>
                                <p:cTn id="49" presetID="23" presetClass="entr" presetSubtype="36" fill="hold" grpId="0" nodeType="afterEffect">
                                  <p:stCondLst>
                                    <p:cond delay="0"/>
                                  </p:stCondLst>
                                  <p:childTnLst>
                                    <p:set>
                                      <p:cBhvr>
                                        <p:cTn id="50" dur="1" fill="hold">
                                          <p:stCondLst>
                                            <p:cond delay="0"/>
                                          </p:stCondLst>
                                        </p:cTn>
                                        <p:tgtEl>
                                          <p:spTgt spid="663838"/>
                                        </p:tgtEl>
                                        <p:attrNameLst>
                                          <p:attrName>style.visibility</p:attrName>
                                        </p:attrNameLst>
                                      </p:cBhvr>
                                      <p:to>
                                        <p:strVal val="visible"/>
                                      </p:to>
                                    </p:set>
                                    <p:anim calcmode="lin" valueType="num">
                                      <p:cBhvr>
                                        <p:cTn id="51" dur="500" fill="hold"/>
                                        <p:tgtEl>
                                          <p:spTgt spid="663838"/>
                                        </p:tgtEl>
                                        <p:attrNameLst>
                                          <p:attrName>ppt_w</p:attrName>
                                        </p:attrNameLst>
                                      </p:cBhvr>
                                      <p:tavLst>
                                        <p:tav tm="0">
                                          <p:val>
                                            <p:strVal val="(6*min(max(#ppt_w*#ppt_h,.3),1)-7.4)/-.7*#ppt_w"/>
                                          </p:val>
                                        </p:tav>
                                        <p:tav tm="100000">
                                          <p:val>
                                            <p:strVal val="#ppt_w"/>
                                          </p:val>
                                        </p:tav>
                                      </p:tavLst>
                                    </p:anim>
                                    <p:anim calcmode="lin" valueType="num">
                                      <p:cBhvr>
                                        <p:cTn id="52" dur="500" fill="hold"/>
                                        <p:tgtEl>
                                          <p:spTgt spid="663838"/>
                                        </p:tgtEl>
                                        <p:attrNameLst>
                                          <p:attrName>ppt_h</p:attrName>
                                        </p:attrNameLst>
                                      </p:cBhvr>
                                      <p:tavLst>
                                        <p:tav tm="0">
                                          <p:val>
                                            <p:strVal val="(6*min(max(#ppt_w*#ppt_h,.3),1)-7.4)/-.7*#ppt_h"/>
                                          </p:val>
                                        </p:tav>
                                        <p:tav tm="100000">
                                          <p:val>
                                            <p:strVal val="#ppt_h"/>
                                          </p:val>
                                        </p:tav>
                                      </p:tavLst>
                                    </p:anim>
                                    <p:anim calcmode="lin" valueType="num">
                                      <p:cBhvr>
                                        <p:cTn id="53" dur="500" fill="hold"/>
                                        <p:tgtEl>
                                          <p:spTgt spid="663838"/>
                                        </p:tgtEl>
                                        <p:attrNameLst>
                                          <p:attrName>ppt_x</p:attrName>
                                        </p:attrNameLst>
                                      </p:cBhvr>
                                      <p:tavLst>
                                        <p:tav tm="0">
                                          <p:val>
                                            <p:fltVal val="0.5"/>
                                          </p:val>
                                        </p:tav>
                                        <p:tav tm="100000">
                                          <p:val>
                                            <p:strVal val="#ppt_x"/>
                                          </p:val>
                                        </p:tav>
                                      </p:tavLst>
                                    </p:anim>
                                    <p:anim calcmode="lin" valueType="num">
                                      <p:cBhvr>
                                        <p:cTn id="54" dur="500" fill="hold"/>
                                        <p:tgtEl>
                                          <p:spTgt spid="66383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759" grpId="0" animBg="1"/>
      <p:bldP spid="663760" grpId="0" animBg="1"/>
      <p:bldP spid="663761" grpId="0" animBg="1"/>
      <p:bldP spid="663834" grpId="0" animBg="1"/>
      <p:bldP spid="663836" grpId="0" animBg="1"/>
      <p:bldP spid="663837" grpId="0" animBg="1"/>
      <p:bldP spid="6638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253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253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2532" name="Rectangle 5"/>
          <p:cNvSpPr>
            <a:spLocks noChangeArrowheads="1"/>
          </p:cNvSpPr>
          <p:nvPr/>
        </p:nvSpPr>
        <p:spPr bwMode="auto">
          <a:xfrm>
            <a:off x="3059113" y="879475"/>
            <a:ext cx="1778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 </a:t>
            </a:r>
            <a:r>
              <a:rPr lang="en-US" sz="2400" b="1" u="none">
                <a:solidFill>
                  <a:schemeClr val="accent2"/>
                </a:solidFill>
                <a:latin typeface="Times" charset="0"/>
              </a:rPr>
              <a:t>UTUKUFU</a:t>
            </a:r>
          </a:p>
        </p:txBody>
      </p:sp>
      <p:sp>
        <p:nvSpPr>
          <p:cNvPr id="2253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6471" name="Rectangle 7"/>
          <p:cNvSpPr>
            <a:spLocks noChangeArrowheads="1"/>
          </p:cNvSpPr>
          <p:nvPr/>
        </p:nvSpPr>
        <p:spPr bwMode="auto">
          <a:xfrm>
            <a:off x="4786313" y="852488"/>
            <a:ext cx="2165350"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lIns="90487" tIns="44450" rIns="90487" bIns="44450">
            <a:spAutoFit/>
          </a:bodyPr>
          <a:lstStyle/>
          <a:p>
            <a:pPr>
              <a:spcBef>
                <a:spcPct val="50000"/>
              </a:spcBef>
              <a:defRPr/>
            </a:pPr>
            <a:r>
              <a:rPr lang="en-US" b="1" u="none">
                <a:solidFill>
                  <a:srgbClr val="FAFD00"/>
                </a:solidFill>
                <a:latin typeface="Times" charset="0"/>
                <a:ea typeface="+mn-ea"/>
                <a:cs typeface="+mn-cs"/>
              </a:rPr>
              <a:t>ca. 1000 B.C.</a:t>
            </a:r>
          </a:p>
        </p:txBody>
      </p:sp>
      <p:sp>
        <p:nvSpPr>
          <p:cNvPr id="22535"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2536" name="Rectangle 11"/>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2537" name="Line 12"/>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8" name="Line 13"/>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9" name="Line 14"/>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0" name="Line 15"/>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1" name="Line 16"/>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2" name="Line 17"/>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3" name="Line 18"/>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4" name="Line 19"/>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5" name="Line 20"/>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6" name="Rectangle 21"/>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2547" name="Rectangle 22"/>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2548" name="Rectangle 23"/>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2549" name="Rectangle 24"/>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2550" name="Line 2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6490" name="Rectangle 2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446491" name="Line 2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22553" name="Group 28"/>
          <p:cNvGrpSpPr>
            <a:grpSpLocks/>
          </p:cNvGrpSpPr>
          <p:nvPr/>
        </p:nvGrpSpPr>
        <p:grpSpPr bwMode="auto">
          <a:xfrm>
            <a:off x="449263" y="1981200"/>
            <a:ext cx="2759075" cy="4221163"/>
            <a:chOff x="283" y="1248"/>
            <a:chExt cx="1738" cy="2659"/>
          </a:xfrm>
        </p:grpSpPr>
        <p:sp>
          <p:nvSpPr>
            <p:cNvPr id="446493" name="Rectangle 29"/>
            <p:cNvSpPr>
              <a:spLocks noChangeArrowheads="1"/>
            </p:cNvSpPr>
            <p:nvPr/>
          </p:nvSpPr>
          <p:spPr bwMode="auto">
            <a:xfrm>
              <a:off x="816" y="2709"/>
              <a:ext cx="1164" cy="63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46494" name="Oval 30"/>
            <p:cNvSpPr>
              <a:spLocks noChangeArrowheads="1"/>
            </p:cNvSpPr>
            <p:nvPr/>
          </p:nvSpPr>
          <p:spPr bwMode="auto">
            <a:xfrm>
              <a:off x="622" y="2895"/>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46495" name="Rectangle 31"/>
            <p:cNvSpPr>
              <a:spLocks noChangeArrowheads="1"/>
            </p:cNvSpPr>
            <p:nvPr/>
          </p:nvSpPr>
          <p:spPr bwMode="auto">
            <a:xfrm>
              <a:off x="283" y="1248"/>
              <a:ext cx="1738" cy="128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u="none">
                  <a:solidFill>
                    <a:srgbClr val="FAFD00"/>
                  </a:solidFill>
                  <a:latin typeface="Times" charset="0"/>
                  <a:ea typeface="+mn-ea"/>
                  <a:cs typeface="+mn-cs"/>
                </a:rPr>
                <a:t>Wa </a:t>
              </a:r>
              <a:r>
                <a:rPr lang="en-US" sz="3200" b="1" i="1" u="none">
                  <a:solidFill>
                    <a:srgbClr val="1CFF23"/>
                  </a:solidFill>
                  <a:latin typeface="Times" charset="0"/>
                  <a:ea typeface="+mn-ea"/>
                  <a:cs typeface="+mn-cs"/>
                </a:rPr>
                <a:t>PILI</a:t>
              </a:r>
              <a:endParaRPr lang="en-US" sz="3200" u="none">
                <a:solidFill>
                  <a:schemeClr val="tx2"/>
                </a:solidFill>
                <a:latin typeface="Times" charset="0"/>
                <a:ea typeface="+mn-ea"/>
                <a:cs typeface="+mn-cs"/>
              </a:endParaRPr>
            </a:p>
            <a:p>
              <a:pPr algn="ctr">
                <a:defRPr/>
              </a:pPr>
              <a:r>
                <a:rPr lang="en-US" sz="3200" u="none">
                  <a:solidFill>
                    <a:srgbClr val="FAFD00"/>
                  </a:solidFill>
                  <a:latin typeface="Times" charset="0"/>
                  <a:ea typeface="+mn-ea"/>
                  <a:cs typeface="+mn-cs"/>
                </a:rPr>
                <a:t>kwa</a:t>
              </a:r>
              <a:endParaRPr lang="en-US" sz="3200" u="none">
                <a:solidFill>
                  <a:schemeClr val="tx2"/>
                </a:solidFill>
                <a:latin typeface="Times" charset="0"/>
                <a:ea typeface="+mn-ea"/>
                <a:cs typeface="+mn-cs"/>
              </a:endParaRPr>
            </a:p>
            <a:p>
              <a:pPr algn="ctr">
                <a:defRPr/>
              </a:pPr>
              <a:r>
                <a:rPr lang="en-US" sz="3200" b="1" u="none">
                  <a:solidFill>
                    <a:srgbClr val="1CFF23"/>
                  </a:solidFill>
                  <a:latin typeface="Times" charset="0"/>
                  <a:ea typeface="+mn-ea"/>
                  <a:cs typeface="+mn-cs"/>
                </a:rPr>
                <a:t>ZILE JAMII 3</a:t>
              </a:r>
              <a:endParaRPr lang="en-US" sz="3200" u="none">
                <a:solidFill>
                  <a:schemeClr val="tx2"/>
                </a:solidFill>
                <a:latin typeface="Times" charset="0"/>
                <a:ea typeface="+mn-ea"/>
                <a:cs typeface="+mn-cs"/>
              </a:endParaRPr>
            </a:p>
            <a:p>
              <a:pPr algn="ctr">
                <a:defRPr/>
              </a:pPr>
              <a:r>
                <a:rPr lang="en-US" sz="3200" u="none">
                  <a:solidFill>
                    <a:schemeClr val="tx2"/>
                  </a:solidFill>
                  <a:latin typeface="Times" charset="0"/>
                  <a:ea typeface="+mn-ea"/>
                  <a:cs typeface="+mn-cs"/>
                </a:rPr>
                <a:t>ni:</a:t>
              </a:r>
            </a:p>
          </p:txBody>
        </p:sp>
        <p:sp>
          <p:nvSpPr>
            <p:cNvPr id="446496" name="Freeform 32"/>
            <p:cNvSpPr>
              <a:spLocks/>
            </p:cNvSpPr>
            <p:nvPr/>
          </p:nvSpPr>
          <p:spPr bwMode="auto">
            <a:xfrm>
              <a:off x="1135" y="2843"/>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ea typeface="+mn-ea"/>
                <a:cs typeface="+mn-cs"/>
              </a:endParaRPr>
            </a:p>
          </p:txBody>
        </p:sp>
        <p:sp>
          <p:nvSpPr>
            <p:cNvPr id="446497" name="Rectangle 33"/>
            <p:cNvSpPr>
              <a:spLocks noChangeArrowheads="1"/>
            </p:cNvSpPr>
            <p:nvPr/>
          </p:nvSpPr>
          <p:spPr bwMode="auto">
            <a:xfrm>
              <a:off x="796" y="2897"/>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u="none">
                  <a:solidFill>
                    <a:srgbClr val="FAFD00"/>
                  </a:solidFill>
                  <a:latin typeface="Times" charset="0"/>
                  <a:ea typeface="+mn-ea"/>
                  <a:cs typeface="+mn-cs"/>
                </a:rPr>
                <a:t>V</a:t>
              </a:r>
              <a:r>
                <a:rPr lang="en-US" sz="3600" u="none">
                  <a:solidFill>
                    <a:schemeClr val="tx2"/>
                  </a:solidFill>
                  <a:latin typeface="Times" charset="0"/>
                  <a:ea typeface="+mn-ea"/>
                  <a:cs typeface="+mn-cs"/>
                </a:rPr>
                <a:t> </a:t>
              </a:r>
              <a:r>
                <a:rPr lang="en-US" sz="6000" u="none">
                  <a:solidFill>
                    <a:srgbClr val="51DC00"/>
                  </a:solidFill>
                  <a:latin typeface="Times" charset="0"/>
                  <a:ea typeface="+mn-ea"/>
                  <a:cs typeface="+mn-cs"/>
                </a:rPr>
                <a:t>U</a:t>
              </a:r>
              <a:r>
                <a:rPr lang="en-US" sz="3600" u="none">
                  <a:solidFill>
                    <a:schemeClr val="tx2"/>
                  </a:solidFill>
                  <a:latin typeface="Times" charset="0"/>
                  <a:ea typeface="+mn-ea"/>
                  <a:cs typeface="+mn-cs"/>
                </a:rPr>
                <a:t> </a:t>
              </a:r>
              <a:r>
                <a:rPr lang="en-US" sz="3600" u="none">
                  <a:solidFill>
                    <a:srgbClr val="FAFD00"/>
                  </a:solidFill>
                  <a:latin typeface="Times" charset="0"/>
                  <a:ea typeface="+mn-ea"/>
                  <a:cs typeface="+mn-cs"/>
                </a:rPr>
                <a:t>M</a:t>
              </a:r>
            </a:p>
          </p:txBody>
        </p:sp>
      </p:grpSp>
      <p:sp>
        <p:nvSpPr>
          <p:cNvPr id="22554" name="Text Box 6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endParaRPr lang="en-GB" sz="1600" b="1" u="none">
              <a:solidFill>
                <a:schemeClr val="tx1"/>
              </a:solidFill>
            </a:endParaRPr>
          </a:p>
        </p:txBody>
      </p:sp>
      <p:sp>
        <p:nvSpPr>
          <p:cNvPr id="446531" name="Text Box 67"/>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63500" dir="2212194" algn="ctr" rotWithShape="0">
              <a:srgbClr val="000000">
                <a:alpha val="74998"/>
              </a:srgbClr>
            </a:outerShdw>
          </a:effectLst>
        </p:spPr>
        <p:txBody>
          <a:bodyPr>
            <a:spAutoFit/>
          </a:bodyPr>
          <a:lstStyle/>
          <a:p>
            <a:pPr>
              <a:spcBef>
                <a:spcPct val="50000"/>
              </a:spcBef>
              <a:defRPr/>
            </a:pPr>
            <a:r>
              <a:rPr lang="en-US" sz="1600" b="1" u="none">
                <a:solidFill>
                  <a:schemeClr val="tx1"/>
                </a:solidFill>
                <a:ea typeface="+mn-ea"/>
                <a:cs typeface="+mn-cs"/>
              </a:rPr>
              <a:t>1 Sam. 9:1</a:t>
            </a:r>
          </a:p>
        </p:txBody>
      </p:sp>
      <p:grpSp>
        <p:nvGrpSpPr>
          <p:cNvPr id="22556" name="Group 86"/>
          <p:cNvGrpSpPr>
            <a:grpSpLocks/>
          </p:cNvGrpSpPr>
          <p:nvPr/>
        </p:nvGrpSpPr>
        <p:grpSpPr bwMode="auto">
          <a:xfrm>
            <a:off x="8018463" y="3436938"/>
            <a:ext cx="981075" cy="1843087"/>
            <a:chOff x="5051" y="2165"/>
            <a:chExt cx="618" cy="1161"/>
          </a:xfrm>
        </p:grpSpPr>
        <p:sp>
          <p:nvSpPr>
            <p:cNvPr id="22584" name="Freeform 3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2585" name="AutoShape 3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2586" name="Rectangle 3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2587" name="Line 62"/>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88" name="Rectangle 7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2589" name="Rectangle 7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2590" name="Line 7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91" name="Line 76"/>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92" name="Line 77"/>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93" name="Line 78"/>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94" name="Line 79"/>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95" name="Line 80"/>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96" name="Line 81"/>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97" name="Line 82"/>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98" name="Line 5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99" name="Line 6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600" name="Rectangle 8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p:txBody>
        </p:sp>
      </p:grpSp>
      <p:sp>
        <p:nvSpPr>
          <p:cNvPr id="22557" name="Text Box 106"/>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446572" name="Rectangle 108"/>
          <p:cNvSpPr>
            <a:spLocks noChangeArrowheads="1"/>
          </p:cNvSpPr>
          <p:nvPr/>
        </p:nvSpPr>
        <p:spPr bwMode="auto">
          <a:xfrm>
            <a:off x="80756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19</a:t>
            </a:r>
          </a:p>
        </p:txBody>
      </p:sp>
      <p:sp>
        <p:nvSpPr>
          <p:cNvPr id="22559" name="Text Box 10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
        <p:nvSpPr>
          <p:cNvPr id="446640" name="Oval 176"/>
          <p:cNvSpPr>
            <a:spLocks noChangeArrowheads="1"/>
          </p:cNvSpPr>
          <p:nvPr/>
        </p:nvSpPr>
        <p:spPr bwMode="auto">
          <a:xfrm>
            <a:off x="4556125" y="838200"/>
            <a:ext cx="2622550" cy="547688"/>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22561" name="Text Box 177"/>
          <p:cNvSpPr txBox="1">
            <a:spLocks noChangeArrowheads="1"/>
          </p:cNvSpPr>
          <p:nvPr/>
        </p:nvSpPr>
        <p:spPr bwMode="auto">
          <a:xfrm>
            <a:off x="8559800" y="6384925"/>
            <a:ext cx="344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2000" b="1" u="none">
                <a:solidFill>
                  <a:schemeClr val="tx1"/>
                </a:solidFill>
              </a:rPr>
              <a:t>1</a:t>
            </a:r>
          </a:p>
        </p:txBody>
      </p:sp>
      <p:grpSp>
        <p:nvGrpSpPr>
          <p:cNvPr id="22562" name="Group 113"/>
          <p:cNvGrpSpPr>
            <a:grpSpLocks/>
          </p:cNvGrpSpPr>
          <p:nvPr/>
        </p:nvGrpSpPr>
        <p:grpSpPr bwMode="auto">
          <a:xfrm>
            <a:off x="6083300" y="1136650"/>
            <a:ext cx="1289050" cy="1435100"/>
            <a:chOff x="1084" y="711"/>
            <a:chExt cx="2950" cy="2769"/>
          </a:xfrm>
        </p:grpSpPr>
        <p:grpSp>
          <p:nvGrpSpPr>
            <p:cNvPr id="22574" name="Group 114"/>
            <p:cNvGrpSpPr>
              <a:grpSpLocks/>
            </p:cNvGrpSpPr>
            <p:nvPr/>
          </p:nvGrpSpPr>
          <p:grpSpPr bwMode="auto">
            <a:xfrm>
              <a:off x="1084" y="711"/>
              <a:ext cx="2950" cy="2769"/>
              <a:chOff x="2707" y="548"/>
              <a:chExt cx="2950" cy="2769"/>
            </a:xfrm>
          </p:grpSpPr>
          <p:grpSp>
            <p:nvGrpSpPr>
              <p:cNvPr id="22580" name="Group 115"/>
              <p:cNvGrpSpPr>
                <a:grpSpLocks/>
              </p:cNvGrpSpPr>
              <p:nvPr/>
            </p:nvGrpSpPr>
            <p:grpSpPr bwMode="auto">
              <a:xfrm>
                <a:off x="3180" y="1046"/>
                <a:ext cx="2105" cy="1421"/>
                <a:chOff x="578" y="2316"/>
                <a:chExt cx="2105" cy="1421"/>
              </a:xfrm>
            </p:grpSpPr>
            <p:sp>
              <p:nvSpPr>
                <p:cNvPr id="22582"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2583"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22581" name="Picture 118"/>
              <p:cNvPicPr>
                <a:picLocks noChangeArrowheads="1"/>
              </p:cNvPicPr>
              <p:nvPr/>
            </p:nvPicPr>
            <p:blipFill>
              <a:blip r:embed="rId3">
                <a:lum bright="1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2575"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2576"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2577"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2578"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2579"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22563" name="Group 113"/>
          <p:cNvGrpSpPr>
            <a:grpSpLocks/>
          </p:cNvGrpSpPr>
          <p:nvPr/>
        </p:nvGrpSpPr>
        <p:grpSpPr bwMode="auto">
          <a:xfrm>
            <a:off x="6083300" y="3154363"/>
            <a:ext cx="1289050" cy="1435100"/>
            <a:chOff x="1084" y="711"/>
            <a:chExt cx="2950" cy="2769"/>
          </a:xfrm>
        </p:grpSpPr>
        <p:grpSp>
          <p:nvGrpSpPr>
            <p:cNvPr id="22564" name="Group 114"/>
            <p:cNvGrpSpPr>
              <a:grpSpLocks/>
            </p:cNvGrpSpPr>
            <p:nvPr/>
          </p:nvGrpSpPr>
          <p:grpSpPr bwMode="auto">
            <a:xfrm>
              <a:off x="1084" y="711"/>
              <a:ext cx="2950" cy="2769"/>
              <a:chOff x="2707" y="548"/>
              <a:chExt cx="2950" cy="2769"/>
            </a:xfrm>
          </p:grpSpPr>
          <p:grpSp>
            <p:nvGrpSpPr>
              <p:cNvPr id="22570" name="Group 115"/>
              <p:cNvGrpSpPr>
                <a:grpSpLocks/>
              </p:cNvGrpSpPr>
              <p:nvPr/>
            </p:nvGrpSpPr>
            <p:grpSpPr bwMode="auto">
              <a:xfrm>
                <a:off x="3180" y="1046"/>
                <a:ext cx="2105" cy="1421"/>
                <a:chOff x="578" y="2316"/>
                <a:chExt cx="2105" cy="1421"/>
              </a:xfrm>
            </p:grpSpPr>
            <p:sp>
              <p:nvSpPr>
                <p:cNvPr id="22572"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2573"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22571" name="Picture 118"/>
              <p:cNvPicPr>
                <a:picLocks noChangeArrowheads="1"/>
              </p:cNvPicPr>
              <p:nvPr/>
            </p:nvPicPr>
            <p:blipFill>
              <a:blip r:embed="rId3">
                <a:lum bright="1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2565"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2566"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2567"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2568"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2569"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6640"/>
                                        </p:tgtEl>
                                        <p:attrNameLst>
                                          <p:attrName>style.visibility</p:attrName>
                                        </p:attrNameLst>
                                      </p:cBhvr>
                                      <p:to>
                                        <p:strVal val="visible"/>
                                      </p:to>
                                    </p:set>
                                    <p:anim calcmode="lin" valueType="num">
                                      <p:cBhvr>
                                        <p:cTn id="7" dur="500" fill="hold"/>
                                        <p:tgtEl>
                                          <p:spTgt spid="446640"/>
                                        </p:tgtEl>
                                        <p:attrNameLst>
                                          <p:attrName>ppt_w</p:attrName>
                                        </p:attrNameLst>
                                      </p:cBhvr>
                                      <p:tavLst>
                                        <p:tav tm="0">
                                          <p:val>
                                            <p:fltVal val="0"/>
                                          </p:val>
                                        </p:tav>
                                        <p:tav tm="100000">
                                          <p:val>
                                            <p:strVal val="#ppt_w"/>
                                          </p:val>
                                        </p:tav>
                                      </p:tavLst>
                                    </p:anim>
                                    <p:anim calcmode="lin" valueType="num">
                                      <p:cBhvr>
                                        <p:cTn id="8" dur="500" fill="hold"/>
                                        <p:tgtEl>
                                          <p:spTgt spid="446640"/>
                                        </p:tgtEl>
                                        <p:attrNameLst>
                                          <p:attrName>ppt_h</p:attrName>
                                        </p:attrNameLst>
                                      </p:cBhvr>
                                      <p:tavLst>
                                        <p:tav tm="0">
                                          <p:val>
                                            <p:fltVal val="0"/>
                                          </p:val>
                                        </p:tav>
                                        <p:tav tm="100000">
                                          <p:val>
                                            <p:strVal val="#ppt_h"/>
                                          </p:val>
                                        </p:tav>
                                      </p:tavLst>
                                    </p:anim>
                                    <p:anim calcmode="lin" valueType="num">
                                      <p:cBhvr>
                                        <p:cTn id="9" dur="500" fill="hold"/>
                                        <p:tgtEl>
                                          <p:spTgt spid="446640"/>
                                        </p:tgtEl>
                                        <p:attrNameLst>
                                          <p:attrName>ppt_x</p:attrName>
                                        </p:attrNameLst>
                                      </p:cBhvr>
                                      <p:tavLst>
                                        <p:tav tm="0">
                                          <p:val>
                                            <p:fltVal val="0.5"/>
                                          </p:val>
                                        </p:tav>
                                        <p:tav tm="100000">
                                          <p:val>
                                            <p:strVal val="#ppt_x"/>
                                          </p:val>
                                        </p:tav>
                                      </p:tavLst>
                                    </p:anim>
                                    <p:anim calcmode="lin" valueType="num">
                                      <p:cBhvr>
                                        <p:cTn id="10" dur="500" fill="hold"/>
                                        <p:tgtEl>
                                          <p:spTgt spid="4466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355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3555" name="Rectangle 5"/>
          <p:cNvSpPr>
            <a:spLocks noChangeArrowheads="1"/>
          </p:cNvSpPr>
          <p:nvPr/>
        </p:nvSpPr>
        <p:spPr bwMode="auto">
          <a:xfrm>
            <a:off x="3059113" y="879475"/>
            <a:ext cx="1778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 </a:t>
            </a:r>
            <a:r>
              <a:rPr lang="en-US" sz="2400" b="1" u="none">
                <a:solidFill>
                  <a:schemeClr val="accent2"/>
                </a:solidFill>
                <a:latin typeface="Times" charset="0"/>
              </a:rPr>
              <a:t>UTUKUFU</a:t>
            </a:r>
          </a:p>
        </p:txBody>
      </p:sp>
      <p:sp>
        <p:nvSpPr>
          <p:cNvPr id="23556"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557" name="Rectangle 7"/>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3558" name="Group 8"/>
          <p:cNvGrpSpPr>
            <a:grpSpLocks/>
          </p:cNvGrpSpPr>
          <p:nvPr/>
        </p:nvGrpSpPr>
        <p:grpSpPr bwMode="auto">
          <a:xfrm>
            <a:off x="901700" y="2603500"/>
            <a:ext cx="2201863" cy="1765300"/>
            <a:chOff x="568" y="1640"/>
            <a:chExt cx="1387" cy="1112"/>
          </a:xfrm>
        </p:grpSpPr>
        <p:grpSp>
          <p:nvGrpSpPr>
            <p:cNvPr id="23631" name="Group 9"/>
            <p:cNvGrpSpPr>
              <a:grpSpLocks/>
            </p:cNvGrpSpPr>
            <p:nvPr/>
          </p:nvGrpSpPr>
          <p:grpSpPr bwMode="auto">
            <a:xfrm>
              <a:off x="568" y="1640"/>
              <a:ext cx="1249" cy="1112"/>
              <a:chOff x="568" y="1640"/>
              <a:chExt cx="1249" cy="1112"/>
            </a:xfrm>
          </p:grpSpPr>
          <p:sp>
            <p:nvSpPr>
              <p:cNvPr id="600074" name="Oval 10"/>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3634" name="Freeform 11"/>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23635" name="Freeform 12"/>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600077" name="Rectangle 13"/>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u="none">
                  <a:solidFill>
                    <a:schemeClr val="tx2"/>
                  </a:solidFill>
                  <a:latin typeface="Times" charset="0"/>
                  <a:ea typeface="+mn-ea"/>
                  <a:cs typeface="+mn-cs"/>
                </a:rPr>
                <a:t>V</a:t>
              </a:r>
              <a:r>
                <a:rPr lang="en-US" sz="6000" u="none">
                  <a:solidFill>
                    <a:srgbClr val="51DC00"/>
                  </a:solidFill>
                  <a:latin typeface="Times" charset="0"/>
                  <a:ea typeface="+mn-ea"/>
                  <a:cs typeface="+mn-cs"/>
                </a:rPr>
                <a:t>U</a:t>
              </a:r>
              <a:r>
                <a:rPr lang="en-US" sz="3600" u="none">
                  <a:solidFill>
                    <a:schemeClr val="tx2"/>
                  </a:solidFill>
                  <a:latin typeface="Times" charset="0"/>
                  <a:ea typeface="+mn-ea"/>
                  <a:cs typeface="+mn-cs"/>
                </a:rPr>
                <a:t>M</a:t>
              </a:r>
            </a:p>
          </p:txBody>
        </p:sp>
      </p:grpSp>
      <p:sp>
        <p:nvSpPr>
          <p:cNvPr id="23559"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0"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1"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2" name="Line 17"/>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3" name="Line 18"/>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4" name="Line 19"/>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5" name="Rectangle 20"/>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566" name="Rectangle 2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00086" name="Rectangle 2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600087" name="Line 2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00088" name="Rectangle 24"/>
          <p:cNvSpPr>
            <a:spLocks noChangeArrowheads="1"/>
          </p:cNvSpPr>
          <p:nvPr/>
        </p:nvSpPr>
        <p:spPr bwMode="auto">
          <a:xfrm>
            <a:off x="4786313" y="852488"/>
            <a:ext cx="216535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u="none">
                <a:solidFill>
                  <a:srgbClr val="FAFD00"/>
                </a:solidFill>
                <a:latin typeface="Times" charset="0"/>
                <a:ea typeface="+mn-ea"/>
                <a:cs typeface="+mn-cs"/>
              </a:rPr>
              <a:t>ca. 1000 B.C.</a:t>
            </a:r>
          </a:p>
        </p:txBody>
      </p:sp>
      <p:sp>
        <p:nvSpPr>
          <p:cNvPr id="600089" name="Text Box 25"/>
          <p:cNvSpPr txBox="1">
            <a:spLocks noChangeArrowheads="1"/>
          </p:cNvSpPr>
          <p:nvPr/>
        </p:nvSpPr>
        <p:spPr bwMode="auto">
          <a:xfrm>
            <a:off x="1765300" y="-22225"/>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u="none">
                <a:solidFill>
                  <a:schemeClr val="tx1"/>
                </a:solidFill>
                <a:ea typeface="+mn-ea"/>
                <a:cs typeface="+mn-cs"/>
              </a:rPr>
              <a:t>1 Sam. 15:1; 2 Sam. 2:4; 1 WAF 1:43</a:t>
            </a:r>
          </a:p>
        </p:txBody>
      </p:sp>
      <p:grpSp>
        <p:nvGrpSpPr>
          <p:cNvPr id="23571" name="Group 26"/>
          <p:cNvGrpSpPr>
            <a:grpSpLocks/>
          </p:cNvGrpSpPr>
          <p:nvPr/>
        </p:nvGrpSpPr>
        <p:grpSpPr bwMode="auto">
          <a:xfrm>
            <a:off x="8018463" y="3436938"/>
            <a:ext cx="981075" cy="1843087"/>
            <a:chOff x="5051" y="2165"/>
            <a:chExt cx="618" cy="1161"/>
          </a:xfrm>
        </p:grpSpPr>
        <p:grpSp>
          <p:nvGrpSpPr>
            <p:cNvPr id="23612" name="Group 27"/>
            <p:cNvGrpSpPr>
              <a:grpSpLocks/>
            </p:cNvGrpSpPr>
            <p:nvPr/>
          </p:nvGrpSpPr>
          <p:grpSpPr bwMode="auto">
            <a:xfrm>
              <a:off x="5051" y="2165"/>
              <a:ext cx="618" cy="1161"/>
              <a:chOff x="5051" y="2165"/>
              <a:chExt cx="618" cy="1161"/>
            </a:xfrm>
          </p:grpSpPr>
          <p:sp>
            <p:nvSpPr>
              <p:cNvPr id="23614" name="Freeform 2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3615" name="AutoShape 2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3616" name="Rectangle 3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3617" name="Line 3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8" name="Rectangle 3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619" name="Rectangle 3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620" name="Line 3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1" name="Line 3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2" name="Line 3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3" name="Line 3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4" name="Line 3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5" name="Line 3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6" name="Line 4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7" name="Line 4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8" name="Line 4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9" name="Line 4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30" name="Rectangle 44"/>
              <p:cNvSpPr>
                <a:spLocks noChangeArrowheads="1"/>
              </p:cNvSpPr>
              <p:nvPr/>
            </p:nvSpPr>
            <p:spPr bwMode="auto">
              <a:xfrm>
                <a:off x="5051" y="2165"/>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a:p>
                <a:endParaRPr lang="en-US" sz="900" b="1" u="none">
                  <a:solidFill>
                    <a:srgbClr val="000000"/>
                  </a:solidFill>
                  <a:latin typeface="Chicago" charset="0"/>
                </a:endParaRPr>
              </a:p>
            </p:txBody>
          </p:sp>
        </p:grpSp>
        <p:sp>
          <p:nvSpPr>
            <p:cNvPr id="23613" name="Rectangle 4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23572" name="Text Box 46"/>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23573" name="Text Box 47"/>
          <p:cNvSpPr txBox="1">
            <a:spLocks noChangeArrowheads="1"/>
          </p:cNvSpPr>
          <p:nvPr/>
        </p:nvSpPr>
        <p:spPr bwMode="auto">
          <a:xfrm>
            <a:off x="8594725"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4</a:t>
            </a:r>
            <a:endParaRPr lang="en-US" sz="2000" u="none">
              <a:solidFill>
                <a:srgbClr val="FFA27C"/>
              </a:solidFill>
              <a:latin typeface="B VAG Rounded Bold" charset="0"/>
            </a:endParaRPr>
          </a:p>
        </p:txBody>
      </p:sp>
      <p:sp>
        <p:nvSpPr>
          <p:cNvPr id="600112" name="Rectangle 48"/>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20</a:t>
            </a:r>
          </a:p>
        </p:txBody>
      </p:sp>
      <p:sp>
        <p:nvSpPr>
          <p:cNvPr id="23575" name="Text Box 4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
        <p:nvSpPr>
          <p:cNvPr id="23576" name="Line 79"/>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7" name="Line 80"/>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8" name="Line 81"/>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9" name="Rectangle 82"/>
          <p:cNvSpPr>
            <a:spLocks noChangeArrowheads="1"/>
          </p:cNvSpPr>
          <p:nvPr/>
        </p:nvSpPr>
        <p:spPr bwMode="auto">
          <a:xfrm>
            <a:off x="5429250" y="2909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580" name="Rectangle 83"/>
          <p:cNvSpPr>
            <a:spLocks noChangeArrowheads="1"/>
          </p:cNvSpPr>
          <p:nvPr/>
        </p:nvSpPr>
        <p:spPr bwMode="auto">
          <a:xfrm>
            <a:off x="5992813" y="3470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581" name="Line 84"/>
          <p:cNvSpPr>
            <a:spLocks noChangeShapeType="1"/>
          </p:cNvSpPr>
          <p:nvPr/>
        </p:nvSpPr>
        <p:spPr bwMode="auto">
          <a:xfrm>
            <a:off x="6092825" y="2921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0149" name="Rectangle 85"/>
          <p:cNvSpPr>
            <a:spLocks noChangeArrowheads="1"/>
          </p:cNvSpPr>
          <p:nvPr/>
        </p:nvSpPr>
        <p:spPr bwMode="auto">
          <a:xfrm>
            <a:off x="2765425" y="3538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00177" name="Rectangle 113"/>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S - D - S</a:t>
            </a:r>
          </a:p>
        </p:txBody>
      </p:sp>
      <p:sp>
        <p:nvSpPr>
          <p:cNvPr id="600189" name="Oval 125"/>
          <p:cNvSpPr>
            <a:spLocks noChangeArrowheads="1"/>
          </p:cNvSpPr>
          <p:nvPr/>
        </p:nvSpPr>
        <p:spPr bwMode="auto">
          <a:xfrm>
            <a:off x="3756025" y="128270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GB" sz="1600" u="none">
              <a:solidFill>
                <a:srgbClr val="0831AD"/>
              </a:solidFill>
              <a:latin typeface="Times" charset="0"/>
              <a:ea typeface="+mn-ea"/>
              <a:cs typeface="+mn-cs"/>
            </a:endParaRPr>
          </a:p>
        </p:txBody>
      </p:sp>
      <p:sp>
        <p:nvSpPr>
          <p:cNvPr id="600192" name="Text Box 128"/>
          <p:cNvSpPr txBox="1">
            <a:spLocks noChangeArrowheads="1"/>
          </p:cNvSpPr>
          <p:nvPr/>
        </p:nvSpPr>
        <p:spPr bwMode="auto">
          <a:xfrm>
            <a:off x="2328863" y="2008188"/>
            <a:ext cx="4497387" cy="1006475"/>
          </a:xfrm>
          <a:prstGeom prst="rect">
            <a:avLst/>
          </a:prstGeom>
          <a:noFill/>
          <a:ln w="12700">
            <a:noFill/>
            <a:miter lim="800000"/>
            <a:headEnd/>
            <a:tailEnd/>
          </a:ln>
          <a:effectLst>
            <a:outerShdw blurRad="63500" dist="63500" dir="3187806" algn="ctr" rotWithShape="0">
              <a:schemeClr val="accent2">
                <a:alpha val="74998"/>
              </a:schemeClr>
            </a:outerShdw>
          </a:effectLst>
        </p:spPr>
        <p:txBody>
          <a:bodyPr>
            <a:spAutoFit/>
          </a:bodyPr>
          <a:lstStyle/>
          <a:p>
            <a:pPr algn="ctr">
              <a:spcBef>
                <a:spcPct val="50000"/>
              </a:spcBef>
              <a:defRPr/>
            </a:pPr>
            <a:r>
              <a:rPr lang="en-US" sz="6000" b="1" u="none">
                <a:solidFill>
                  <a:srgbClr val="0831AD"/>
                </a:solidFill>
                <a:ea typeface="+mn-ea"/>
                <a:cs typeface="+mn-cs"/>
              </a:rPr>
              <a:t>SAULI</a:t>
            </a:r>
          </a:p>
        </p:txBody>
      </p:sp>
      <p:sp>
        <p:nvSpPr>
          <p:cNvPr id="600187" name="Text Box 123"/>
          <p:cNvSpPr txBox="1">
            <a:spLocks noChangeArrowheads="1"/>
          </p:cNvSpPr>
          <p:nvPr/>
        </p:nvSpPr>
        <p:spPr bwMode="auto">
          <a:xfrm>
            <a:off x="2159000" y="2968625"/>
            <a:ext cx="4940300" cy="1006475"/>
          </a:xfrm>
          <a:prstGeom prst="rect">
            <a:avLst/>
          </a:prstGeom>
          <a:noFill/>
          <a:ln w="12700">
            <a:noFill/>
            <a:miter lim="800000"/>
            <a:headEnd/>
            <a:tailEnd/>
          </a:ln>
          <a:effectLst>
            <a:outerShdw blurRad="63500" dist="46662" dir="2115817" algn="ctr" rotWithShape="0">
              <a:schemeClr val="accent2">
                <a:alpha val="74998"/>
              </a:schemeClr>
            </a:outerShdw>
          </a:effectLst>
        </p:spPr>
        <p:txBody>
          <a:bodyPr>
            <a:spAutoFit/>
          </a:bodyPr>
          <a:lstStyle/>
          <a:p>
            <a:pPr algn="ctr">
              <a:spcBef>
                <a:spcPct val="50000"/>
              </a:spcBef>
              <a:defRPr/>
            </a:pPr>
            <a:r>
              <a:rPr lang="en-US" sz="6000" b="1" u="none">
                <a:solidFill>
                  <a:srgbClr val="0831AD"/>
                </a:solidFill>
                <a:ea typeface="+mn-ea"/>
                <a:cs typeface="+mn-cs"/>
              </a:rPr>
              <a:t>DAUDI</a:t>
            </a:r>
          </a:p>
        </p:txBody>
      </p:sp>
      <p:sp>
        <p:nvSpPr>
          <p:cNvPr id="600193" name="Oval 129"/>
          <p:cNvSpPr>
            <a:spLocks noChangeArrowheads="1"/>
          </p:cNvSpPr>
          <p:nvPr/>
        </p:nvSpPr>
        <p:spPr bwMode="auto">
          <a:xfrm>
            <a:off x="4264025" y="130175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GB" sz="1600" u="none">
              <a:solidFill>
                <a:srgbClr val="0831AD"/>
              </a:solidFill>
              <a:latin typeface="Times" charset="0"/>
              <a:ea typeface="+mn-ea"/>
              <a:cs typeface="+mn-cs"/>
            </a:endParaRPr>
          </a:p>
        </p:txBody>
      </p:sp>
      <p:sp>
        <p:nvSpPr>
          <p:cNvPr id="600182" name="Text Box 118"/>
          <p:cNvSpPr txBox="1">
            <a:spLocks noChangeArrowheads="1"/>
          </p:cNvSpPr>
          <p:nvPr/>
        </p:nvSpPr>
        <p:spPr bwMode="auto">
          <a:xfrm>
            <a:off x="2146300" y="3902075"/>
            <a:ext cx="4876800" cy="1006475"/>
          </a:xfrm>
          <a:prstGeom prst="rect">
            <a:avLst/>
          </a:prstGeom>
          <a:noFill/>
          <a:ln w="12700">
            <a:noFill/>
            <a:miter lim="800000"/>
            <a:headEnd/>
            <a:tailEnd/>
          </a:ln>
          <a:effectLst>
            <a:outerShdw blurRad="63500" dist="74053" dir="3542175" algn="ctr" rotWithShape="0">
              <a:schemeClr val="accent2">
                <a:alpha val="74998"/>
              </a:schemeClr>
            </a:outerShdw>
          </a:effectLst>
        </p:spPr>
        <p:txBody>
          <a:bodyPr>
            <a:spAutoFit/>
          </a:bodyPr>
          <a:lstStyle/>
          <a:p>
            <a:pPr algn="ctr">
              <a:spcBef>
                <a:spcPct val="50000"/>
              </a:spcBef>
              <a:defRPr/>
            </a:pPr>
            <a:r>
              <a:rPr lang="en-US" sz="6000" b="1" u="none">
                <a:solidFill>
                  <a:srgbClr val="0831AD"/>
                </a:solidFill>
                <a:ea typeface="+mn-ea"/>
                <a:cs typeface="+mn-cs"/>
              </a:rPr>
              <a:t>SULEIMANI</a:t>
            </a:r>
          </a:p>
        </p:txBody>
      </p:sp>
      <p:sp>
        <p:nvSpPr>
          <p:cNvPr id="600194" name="Oval 130"/>
          <p:cNvSpPr>
            <a:spLocks noChangeArrowheads="1"/>
          </p:cNvSpPr>
          <p:nvPr/>
        </p:nvSpPr>
        <p:spPr bwMode="auto">
          <a:xfrm>
            <a:off x="4811713" y="1279525"/>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GB" sz="1600" u="none">
              <a:solidFill>
                <a:srgbClr val="0831AD"/>
              </a:solidFill>
              <a:latin typeface="Times" charset="0"/>
              <a:ea typeface="+mn-ea"/>
              <a:cs typeface="+mn-cs"/>
            </a:endParaRPr>
          </a:p>
        </p:txBody>
      </p:sp>
      <p:grpSp>
        <p:nvGrpSpPr>
          <p:cNvPr id="23590" name="Group 113"/>
          <p:cNvGrpSpPr>
            <a:grpSpLocks/>
          </p:cNvGrpSpPr>
          <p:nvPr/>
        </p:nvGrpSpPr>
        <p:grpSpPr bwMode="auto">
          <a:xfrm>
            <a:off x="6083300" y="1136650"/>
            <a:ext cx="1289050" cy="1435100"/>
            <a:chOff x="1084" y="711"/>
            <a:chExt cx="2950" cy="2769"/>
          </a:xfrm>
        </p:grpSpPr>
        <p:grpSp>
          <p:nvGrpSpPr>
            <p:cNvPr id="23602" name="Group 114"/>
            <p:cNvGrpSpPr>
              <a:grpSpLocks/>
            </p:cNvGrpSpPr>
            <p:nvPr/>
          </p:nvGrpSpPr>
          <p:grpSpPr bwMode="auto">
            <a:xfrm>
              <a:off x="1084" y="711"/>
              <a:ext cx="2950" cy="2769"/>
              <a:chOff x="2707" y="548"/>
              <a:chExt cx="2950" cy="2769"/>
            </a:xfrm>
          </p:grpSpPr>
          <p:grpSp>
            <p:nvGrpSpPr>
              <p:cNvPr id="23608" name="Group 115"/>
              <p:cNvGrpSpPr>
                <a:grpSpLocks/>
              </p:cNvGrpSpPr>
              <p:nvPr/>
            </p:nvGrpSpPr>
            <p:grpSpPr bwMode="auto">
              <a:xfrm>
                <a:off x="3180" y="1046"/>
                <a:ext cx="2105" cy="1421"/>
                <a:chOff x="578" y="2316"/>
                <a:chExt cx="2105" cy="1421"/>
              </a:xfrm>
            </p:grpSpPr>
            <p:sp>
              <p:nvSpPr>
                <p:cNvPr id="23610"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3611"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23609" name="Picture 118"/>
              <p:cNvPicPr>
                <a:picLocks noChangeArrowheads="1"/>
              </p:cNvPicPr>
              <p:nvPr/>
            </p:nvPicPr>
            <p:blipFill>
              <a:blip r:embed="rId3">
                <a:lum bright="1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3603"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3604"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3605"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3606"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3607"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23591" name="Group 113"/>
          <p:cNvGrpSpPr>
            <a:grpSpLocks/>
          </p:cNvGrpSpPr>
          <p:nvPr/>
        </p:nvGrpSpPr>
        <p:grpSpPr bwMode="auto">
          <a:xfrm>
            <a:off x="6083300" y="3154363"/>
            <a:ext cx="1289050" cy="1435100"/>
            <a:chOff x="1084" y="711"/>
            <a:chExt cx="2950" cy="2769"/>
          </a:xfrm>
        </p:grpSpPr>
        <p:grpSp>
          <p:nvGrpSpPr>
            <p:cNvPr id="23592" name="Group 114"/>
            <p:cNvGrpSpPr>
              <a:grpSpLocks/>
            </p:cNvGrpSpPr>
            <p:nvPr/>
          </p:nvGrpSpPr>
          <p:grpSpPr bwMode="auto">
            <a:xfrm>
              <a:off x="1084" y="711"/>
              <a:ext cx="2950" cy="2769"/>
              <a:chOff x="2707" y="548"/>
              <a:chExt cx="2950" cy="2769"/>
            </a:xfrm>
          </p:grpSpPr>
          <p:grpSp>
            <p:nvGrpSpPr>
              <p:cNvPr id="23598" name="Group 115"/>
              <p:cNvGrpSpPr>
                <a:grpSpLocks/>
              </p:cNvGrpSpPr>
              <p:nvPr/>
            </p:nvGrpSpPr>
            <p:grpSpPr bwMode="auto">
              <a:xfrm>
                <a:off x="3180" y="1046"/>
                <a:ext cx="2105" cy="1421"/>
                <a:chOff x="578" y="2316"/>
                <a:chExt cx="2105" cy="1421"/>
              </a:xfrm>
            </p:grpSpPr>
            <p:sp>
              <p:nvSpPr>
                <p:cNvPr id="23600"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3601"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23599" name="Picture 118"/>
              <p:cNvPicPr>
                <a:picLocks noChangeArrowheads="1"/>
              </p:cNvPicPr>
              <p:nvPr/>
            </p:nvPicPr>
            <p:blipFill>
              <a:blip r:embed="rId3">
                <a:lum bright="1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3593"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3594"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3595"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3596"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3597"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600177"/>
                                        </p:tgtEl>
                                        <p:attrNameLst>
                                          <p:attrName>style.visibility</p:attrName>
                                        </p:attrNameLst>
                                      </p:cBhvr>
                                      <p:to>
                                        <p:strVal val="visible"/>
                                      </p:to>
                                    </p:set>
                                    <p:anim calcmode="lin" valueType="num">
                                      <p:cBhvr>
                                        <p:cTn id="7" dur="500" fill="hold"/>
                                        <p:tgtEl>
                                          <p:spTgt spid="600177"/>
                                        </p:tgtEl>
                                        <p:attrNameLst>
                                          <p:attrName>ppt_x</p:attrName>
                                        </p:attrNameLst>
                                      </p:cBhvr>
                                      <p:tavLst>
                                        <p:tav tm="0">
                                          <p:val>
                                            <p:strVal val="#ppt_x-#ppt_w/2"/>
                                          </p:val>
                                        </p:tav>
                                        <p:tav tm="100000">
                                          <p:val>
                                            <p:strVal val="#ppt_x"/>
                                          </p:val>
                                        </p:tav>
                                      </p:tavLst>
                                    </p:anim>
                                    <p:anim calcmode="lin" valueType="num">
                                      <p:cBhvr>
                                        <p:cTn id="8" dur="500" fill="hold"/>
                                        <p:tgtEl>
                                          <p:spTgt spid="600177"/>
                                        </p:tgtEl>
                                        <p:attrNameLst>
                                          <p:attrName>ppt_y</p:attrName>
                                        </p:attrNameLst>
                                      </p:cBhvr>
                                      <p:tavLst>
                                        <p:tav tm="0">
                                          <p:val>
                                            <p:strVal val="#ppt_y"/>
                                          </p:val>
                                        </p:tav>
                                        <p:tav tm="100000">
                                          <p:val>
                                            <p:strVal val="#ppt_y"/>
                                          </p:val>
                                        </p:tav>
                                      </p:tavLst>
                                    </p:anim>
                                    <p:anim calcmode="lin" valueType="num">
                                      <p:cBhvr>
                                        <p:cTn id="9" dur="500" fill="hold"/>
                                        <p:tgtEl>
                                          <p:spTgt spid="600177"/>
                                        </p:tgtEl>
                                        <p:attrNameLst>
                                          <p:attrName>ppt_w</p:attrName>
                                        </p:attrNameLst>
                                      </p:cBhvr>
                                      <p:tavLst>
                                        <p:tav tm="0">
                                          <p:val>
                                            <p:fltVal val="0"/>
                                          </p:val>
                                        </p:tav>
                                        <p:tav tm="100000">
                                          <p:val>
                                            <p:strVal val="#ppt_w"/>
                                          </p:val>
                                        </p:tav>
                                      </p:tavLst>
                                    </p:anim>
                                    <p:anim calcmode="lin" valueType="num">
                                      <p:cBhvr>
                                        <p:cTn id="10" dur="500" fill="hold"/>
                                        <p:tgtEl>
                                          <p:spTgt spid="60017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4" fill="hold" grpId="0" nodeType="clickEffect">
                                  <p:stCondLst>
                                    <p:cond delay="0"/>
                                  </p:stCondLst>
                                  <p:childTnLst>
                                    <p:set>
                                      <p:cBhvr>
                                        <p:cTn id="14" dur="1" fill="hold">
                                          <p:stCondLst>
                                            <p:cond delay="0"/>
                                          </p:stCondLst>
                                        </p:cTn>
                                        <p:tgtEl>
                                          <p:spTgt spid="600192"/>
                                        </p:tgtEl>
                                        <p:attrNameLst>
                                          <p:attrName>style.visibility</p:attrName>
                                        </p:attrNameLst>
                                      </p:cBhvr>
                                      <p:to>
                                        <p:strVal val="visible"/>
                                      </p:to>
                                    </p:set>
                                    <p:anim calcmode="lin" valueType="num">
                                      <p:cBhvr>
                                        <p:cTn id="15" dur="500" fill="hold"/>
                                        <p:tgtEl>
                                          <p:spTgt spid="600192"/>
                                        </p:tgtEl>
                                        <p:attrNameLst>
                                          <p:attrName>ppt_x</p:attrName>
                                        </p:attrNameLst>
                                      </p:cBhvr>
                                      <p:tavLst>
                                        <p:tav tm="0">
                                          <p:val>
                                            <p:strVal val="#ppt_x"/>
                                          </p:val>
                                        </p:tav>
                                        <p:tav tm="100000">
                                          <p:val>
                                            <p:strVal val="#ppt_x"/>
                                          </p:val>
                                        </p:tav>
                                      </p:tavLst>
                                    </p:anim>
                                    <p:anim calcmode="lin" valueType="num">
                                      <p:cBhvr>
                                        <p:cTn id="16" dur="500" fill="hold"/>
                                        <p:tgtEl>
                                          <p:spTgt spid="600192"/>
                                        </p:tgtEl>
                                        <p:attrNameLst>
                                          <p:attrName>ppt_y</p:attrName>
                                        </p:attrNameLst>
                                      </p:cBhvr>
                                      <p:tavLst>
                                        <p:tav tm="0">
                                          <p:val>
                                            <p:strVal val="#ppt_y+#ppt_h/2"/>
                                          </p:val>
                                        </p:tav>
                                        <p:tav tm="100000">
                                          <p:val>
                                            <p:strVal val="#ppt_y"/>
                                          </p:val>
                                        </p:tav>
                                      </p:tavLst>
                                    </p:anim>
                                    <p:anim calcmode="lin" valueType="num">
                                      <p:cBhvr>
                                        <p:cTn id="17" dur="500" fill="hold"/>
                                        <p:tgtEl>
                                          <p:spTgt spid="600192"/>
                                        </p:tgtEl>
                                        <p:attrNameLst>
                                          <p:attrName>ppt_w</p:attrName>
                                        </p:attrNameLst>
                                      </p:cBhvr>
                                      <p:tavLst>
                                        <p:tav tm="0">
                                          <p:val>
                                            <p:strVal val="#ppt_w"/>
                                          </p:val>
                                        </p:tav>
                                        <p:tav tm="100000">
                                          <p:val>
                                            <p:strVal val="#ppt_w"/>
                                          </p:val>
                                        </p:tav>
                                      </p:tavLst>
                                    </p:anim>
                                    <p:anim calcmode="lin" valueType="num">
                                      <p:cBhvr>
                                        <p:cTn id="18" dur="500" fill="hold"/>
                                        <p:tgtEl>
                                          <p:spTgt spid="600192"/>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4" fill="hold" grpId="0" nodeType="clickEffect">
                                  <p:stCondLst>
                                    <p:cond delay="0"/>
                                  </p:stCondLst>
                                  <p:childTnLst>
                                    <p:set>
                                      <p:cBhvr>
                                        <p:cTn id="22" dur="1" fill="hold">
                                          <p:stCondLst>
                                            <p:cond delay="0"/>
                                          </p:stCondLst>
                                        </p:cTn>
                                        <p:tgtEl>
                                          <p:spTgt spid="600187"/>
                                        </p:tgtEl>
                                        <p:attrNameLst>
                                          <p:attrName>style.visibility</p:attrName>
                                        </p:attrNameLst>
                                      </p:cBhvr>
                                      <p:to>
                                        <p:strVal val="visible"/>
                                      </p:to>
                                    </p:set>
                                    <p:anim calcmode="lin" valueType="num">
                                      <p:cBhvr>
                                        <p:cTn id="23" dur="500" fill="hold"/>
                                        <p:tgtEl>
                                          <p:spTgt spid="600187"/>
                                        </p:tgtEl>
                                        <p:attrNameLst>
                                          <p:attrName>ppt_x</p:attrName>
                                        </p:attrNameLst>
                                      </p:cBhvr>
                                      <p:tavLst>
                                        <p:tav tm="0">
                                          <p:val>
                                            <p:strVal val="#ppt_x"/>
                                          </p:val>
                                        </p:tav>
                                        <p:tav tm="100000">
                                          <p:val>
                                            <p:strVal val="#ppt_x"/>
                                          </p:val>
                                        </p:tav>
                                      </p:tavLst>
                                    </p:anim>
                                    <p:anim calcmode="lin" valueType="num">
                                      <p:cBhvr>
                                        <p:cTn id="24" dur="500" fill="hold"/>
                                        <p:tgtEl>
                                          <p:spTgt spid="600187"/>
                                        </p:tgtEl>
                                        <p:attrNameLst>
                                          <p:attrName>ppt_y</p:attrName>
                                        </p:attrNameLst>
                                      </p:cBhvr>
                                      <p:tavLst>
                                        <p:tav tm="0">
                                          <p:val>
                                            <p:strVal val="#ppt_y+#ppt_h/2"/>
                                          </p:val>
                                        </p:tav>
                                        <p:tav tm="100000">
                                          <p:val>
                                            <p:strVal val="#ppt_y"/>
                                          </p:val>
                                        </p:tav>
                                      </p:tavLst>
                                    </p:anim>
                                    <p:anim calcmode="lin" valueType="num">
                                      <p:cBhvr>
                                        <p:cTn id="25" dur="500" fill="hold"/>
                                        <p:tgtEl>
                                          <p:spTgt spid="600187"/>
                                        </p:tgtEl>
                                        <p:attrNameLst>
                                          <p:attrName>ppt_w</p:attrName>
                                        </p:attrNameLst>
                                      </p:cBhvr>
                                      <p:tavLst>
                                        <p:tav tm="0">
                                          <p:val>
                                            <p:strVal val="#ppt_w"/>
                                          </p:val>
                                        </p:tav>
                                        <p:tav tm="100000">
                                          <p:val>
                                            <p:strVal val="#ppt_w"/>
                                          </p:val>
                                        </p:tav>
                                      </p:tavLst>
                                    </p:anim>
                                    <p:anim calcmode="lin" valueType="num">
                                      <p:cBhvr>
                                        <p:cTn id="26" dur="500" fill="hold"/>
                                        <p:tgtEl>
                                          <p:spTgt spid="60018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4" fill="hold" grpId="0" nodeType="clickEffect">
                                  <p:stCondLst>
                                    <p:cond delay="0"/>
                                  </p:stCondLst>
                                  <p:childTnLst>
                                    <p:set>
                                      <p:cBhvr>
                                        <p:cTn id="30" dur="1" fill="hold">
                                          <p:stCondLst>
                                            <p:cond delay="0"/>
                                          </p:stCondLst>
                                        </p:cTn>
                                        <p:tgtEl>
                                          <p:spTgt spid="600182"/>
                                        </p:tgtEl>
                                        <p:attrNameLst>
                                          <p:attrName>style.visibility</p:attrName>
                                        </p:attrNameLst>
                                      </p:cBhvr>
                                      <p:to>
                                        <p:strVal val="visible"/>
                                      </p:to>
                                    </p:set>
                                    <p:anim calcmode="lin" valueType="num">
                                      <p:cBhvr>
                                        <p:cTn id="31" dur="500" fill="hold"/>
                                        <p:tgtEl>
                                          <p:spTgt spid="600182"/>
                                        </p:tgtEl>
                                        <p:attrNameLst>
                                          <p:attrName>ppt_x</p:attrName>
                                        </p:attrNameLst>
                                      </p:cBhvr>
                                      <p:tavLst>
                                        <p:tav tm="0">
                                          <p:val>
                                            <p:strVal val="#ppt_x"/>
                                          </p:val>
                                        </p:tav>
                                        <p:tav tm="100000">
                                          <p:val>
                                            <p:strVal val="#ppt_x"/>
                                          </p:val>
                                        </p:tav>
                                      </p:tavLst>
                                    </p:anim>
                                    <p:anim calcmode="lin" valueType="num">
                                      <p:cBhvr>
                                        <p:cTn id="32" dur="500" fill="hold"/>
                                        <p:tgtEl>
                                          <p:spTgt spid="600182"/>
                                        </p:tgtEl>
                                        <p:attrNameLst>
                                          <p:attrName>ppt_y</p:attrName>
                                        </p:attrNameLst>
                                      </p:cBhvr>
                                      <p:tavLst>
                                        <p:tav tm="0">
                                          <p:val>
                                            <p:strVal val="#ppt_y+#ppt_h/2"/>
                                          </p:val>
                                        </p:tav>
                                        <p:tav tm="100000">
                                          <p:val>
                                            <p:strVal val="#ppt_y"/>
                                          </p:val>
                                        </p:tav>
                                      </p:tavLst>
                                    </p:anim>
                                    <p:anim calcmode="lin" valueType="num">
                                      <p:cBhvr>
                                        <p:cTn id="33" dur="500" fill="hold"/>
                                        <p:tgtEl>
                                          <p:spTgt spid="600182"/>
                                        </p:tgtEl>
                                        <p:attrNameLst>
                                          <p:attrName>ppt_w</p:attrName>
                                        </p:attrNameLst>
                                      </p:cBhvr>
                                      <p:tavLst>
                                        <p:tav tm="0">
                                          <p:val>
                                            <p:strVal val="#ppt_w"/>
                                          </p:val>
                                        </p:tav>
                                        <p:tav tm="100000">
                                          <p:val>
                                            <p:strVal val="#ppt_w"/>
                                          </p:val>
                                        </p:tav>
                                      </p:tavLst>
                                    </p:anim>
                                    <p:anim calcmode="lin" valueType="num">
                                      <p:cBhvr>
                                        <p:cTn id="34" dur="500" fill="hold"/>
                                        <p:tgtEl>
                                          <p:spTgt spid="600182"/>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600189"/>
                                        </p:tgtEl>
                                        <p:attrNameLst>
                                          <p:attrName>style.visibility</p:attrName>
                                        </p:attrNameLst>
                                      </p:cBhvr>
                                      <p:to>
                                        <p:strVal val="visible"/>
                                      </p:to>
                                    </p:set>
                                    <p:anim calcmode="lin" valueType="num">
                                      <p:cBhvr>
                                        <p:cTn id="39" dur="500" fill="hold"/>
                                        <p:tgtEl>
                                          <p:spTgt spid="600189"/>
                                        </p:tgtEl>
                                        <p:attrNameLst>
                                          <p:attrName>ppt_w</p:attrName>
                                        </p:attrNameLst>
                                      </p:cBhvr>
                                      <p:tavLst>
                                        <p:tav tm="0">
                                          <p:val>
                                            <p:fltVal val="0"/>
                                          </p:val>
                                        </p:tav>
                                        <p:tav tm="100000">
                                          <p:val>
                                            <p:strVal val="#ppt_w"/>
                                          </p:val>
                                        </p:tav>
                                      </p:tavLst>
                                    </p:anim>
                                    <p:anim calcmode="lin" valueType="num">
                                      <p:cBhvr>
                                        <p:cTn id="40" dur="500" fill="hold"/>
                                        <p:tgtEl>
                                          <p:spTgt spid="600189"/>
                                        </p:tgtEl>
                                        <p:attrNameLst>
                                          <p:attrName>ppt_h</p:attrName>
                                        </p:attrNameLst>
                                      </p:cBhvr>
                                      <p:tavLst>
                                        <p:tav tm="0">
                                          <p:val>
                                            <p:fltVal val="0"/>
                                          </p:val>
                                        </p:tav>
                                        <p:tav tm="100000">
                                          <p:val>
                                            <p:strVal val="#ppt_h"/>
                                          </p:val>
                                        </p:tav>
                                      </p:tavLst>
                                    </p:anim>
                                    <p:anim calcmode="lin" valueType="num">
                                      <p:cBhvr>
                                        <p:cTn id="41" dur="500" fill="hold"/>
                                        <p:tgtEl>
                                          <p:spTgt spid="600189"/>
                                        </p:tgtEl>
                                        <p:attrNameLst>
                                          <p:attrName>ppt_x</p:attrName>
                                        </p:attrNameLst>
                                      </p:cBhvr>
                                      <p:tavLst>
                                        <p:tav tm="0">
                                          <p:val>
                                            <p:fltVal val="0.5"/>
                                          </p:val>
                                        </p:tav>
                                        <p:tav tm="100000">
                                          <p:val>
                                            <p:strVal val="#ppt_x"/>
                                          </p:val>
                                        </p:tav>
                                      </p:tavLst>
                                    </p:anim>
                                    <p:anim calcmode="lin" valueType="num">
                                      <p:cBhvr>
                                        <p:cTn id="42" dur="500" fill="hold"/>
                                        <p:tgtEl>
                                          <p:spTgt spid="600189"/>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500"/>
                            </p:stCondLst>
                            <p:childTnLst>
                              <p:par>
                                <p:cTn id="44" presetID="23" presetClass="entr" presetSubtype="528" fill="hold" grpId="0" nodeType="afterEffect">
                                  <p:stCondLst>
                                    <p:cond delay="0"/>
                                  </p:stCondLst>
                                  <p:childTnLst>
                                    <p:set>
                                      <p:cBhvr>
                                        <p:cTn id="45" dur="1" fill="hold">
                                          <p:stCondLst>
                                            <p:cond delay="0"/>
                                          </p:stCondLst>
                                        </p:cTn>
                                        <p:tgtEl>
                                          <p:spTgt spid="600193"/>
                                        </p:tgtEl>
                                        <p:attrNameLst>
                                          <p:attrName>style.visibility</p:attrName>
                                        </p:attrNameLst>
                                      </p:cBhvr>
                                      <p:to>
                                        <p:strVal val="visible"/>
                                      </p:to>
                                    </p:set>
                                    <p:anim calcmode="lin" valueType="num">
                                      <p:cBhvr>
                                        <p:cTn id="46" dur="500" fill="hold"/>
                                        <p:tgtEl>
                                          <p:spTgt spid="600193"/>
                                        </p:tgtEl>
                                        <p:attrNameLst>
                                          <p:attrName>ppt_w</p:attrName>
                                        </p:attrNameLst>
                                      </p:cBhvr>
                                      <p:tavLst>
                                        <p:tav tm="0">
                                          <p:val>
                                            <p:fltVal val="0"/>
                                          </p:val>
                                        </p:tav>
                                        <p:tav tm="100000">
                                          <p:val>
                                            <p:strVal val="#ppt_w"/>
                                          </p:val>
                                        </p:tav>
                                      </p:tavLst>
                                    </p:anim>
                                    <p:anim calcmode="lin" valueType="num">
                                      <p:cBhvr>
                                        <p:cTn id="47" dur="500" fill="hold"/>
                                        <p:tgtEl>
                                          <p:spTgt spid="600193"/>
                                        </p:tgtEl>
                                        <p:attrNameLst>
                                          <p:attrName>ppt_h</p:attrName>
                                        </p:attrNameLst>
                                      </p:cBhvr>
                                      <p:tavLst>
                                        <p:tav tm="0">
                                          <p:val>
                                            <p:fltVal val="0"/>
                                          </p:val>
                                        </p:tav>
                                        <p:tav tm="100000">
                                          <p:val>
                                            <p:strVal val="#ppt_h"/>
                                          </p:val>
                                        </p:tav>
                                      </p:tavLst>
                                    </p:anim>
                                    <p:anim calcmode="lin" valueType="num">
                                      <p:cBhvr>
                                        <p:cTn id="48" dur="500" fill="hold"/>
                                        <p:tgtEl>
                                          <p:spTgt spid="600193"/>
                                        </p:tgtEl>
                                        <p:attrNameLst>
                                          <p:attrName>ppt_x</p:attrName>
                                        </p:attrNameLst>
                                      </p:cBhvr>
                                      <p:tavLst>
                                        <p:tav tm="0">
                                          <p:val>
                                            <p:fltVal val="0.5"/>
                                          </p:val>
                                        </p:tav>
                                        <p:tav tm="100000">
                                          <p:val>
                                            <p:strVal val="#ppt_x"/>
                                          </p:val>
                                        </p:tav>
                                      </p:tavLst>
                                    </p:anim>
                                    <p:anim calcmode="lin" valueType="num">
                                      <p:cBhvr>
                                        <p:cTn id="49" dur="500" fill="hold"/>
                                        <p:tgtEl>
                                          <p:spTgt spid="600193"/>
                                        </p:tgtEl>
                                        <p:attrNameLst>
                                          <p:attrName>ppt_y</p:attrName>
                                        </p:attrNameLst>
                                      </p:cBhvr>
                                      <p:tavLst>
                                        <p:tav tm="0">
                                          <p:val>
                                            <p:fltVal val="0.5"/>
                                          </p:val>
                                        </p:tav>
                                        <p:tav tm="100000">
                                          <p:val>
                                            <p:strVal val="#ppt_y"/>
                                          </p:val>
                                        </p:tav>
                                      </p:tavLst>
                                    </p:anim>
                                  </p:childTnLst>
                                </p:cTn>
                              </p:par>
                            </p:childTnLst>
                          </p:cTn>
                        </p:par>
                        <p:par>
                          <p:cTn id="50" fill="hold" nodeType="afterGroup">
                            <p:stCondLst>
                              <p:cond delay="1000"/>
                            </p:stCondLst>
                            <p:childTnLst>
                              <p:par>
                                <p:cTn id="51" presetID="23" presetClass="entr" presetSubtype="528" fill="hold" grpId="0" nodeType="afterEffect">
                                  <p:stCondLst>
                                    <p:cond delay="0"/>
                                  </p:stCondLst>
                                  <p:childTnLst>
                                    <p:set>
                                      <p:cBhvr>
                                        <p:cTn id="52" dur="1" fill="hold">
                                          <p:stCondLst>
                                            <p:cond delay="0"/>
                                          </p:stCondLst>
                                        </p:cTn>
                                        <p:tgtEl>
                                          <p:spTgt spid="600194"/>
                                        </p:tgtEl>
                                        <p:attrNameLst>
                                          <p:attrName>style.visibility</p:attrName>
                                        </p:attrNameLst>
                                      </p:cBhvr>
                                      <p:to>
                                        <p:strVal val="visible"/>
                                      </p:to>
                                    </p:set>
                                    <p:anim calcmode="lin" valueType="num">
                                      <p:cBhvr>
                                        <p:cTn id="53" dur="500" fill="hold"/>
                                        <p:tgtEl>
                                          <p:spTgt spid="600194"/>
                                        </p:tgtEl>
                                        <p:attrNameLst>
                                          <p:attrName>ppt_w</p:attrName>
                                        </p:attrNameLst>
                                      </p:cBhvr>
                                      <p:tavLst>
                                        <p:tav tm="0">
                                          <p:val>
                                            <p:fltVal val="0"/>
                                          </p:val>
                                        </p:tav>
                                        <p:tav tm="100000">
                                          <p:val>
                                            <p:strVal val="#ppt_w"/>
                                          </p:val>
                                        </p:tav>
                                      </p:tavLst>
                                    </p:anim>
                                    <p:anim calcmode="lin" valueType="num">
                                      <p:cBhvr>
                                        <p:cTn id="54" dur="500" fill="hold"/>
                                        <p:tgtEl>
                                          <p:spTgt spid="600194"/>
                                        </p:tgtEl>
                                        <p:attrNameLst>
                                          <p:attrName>ppt_h</p:attrName>
                                        </p:attrNameLst>
                                      </p:cBhvr>
                                      <p:tavLst>
                                        <p:tav tm="0">
                                          <p:val>
                                            <p:fltVal val="0"/>
                                          </p:val>
                                        </p:tav>
                                        <p:tav tm="100000">
                                          <p:val>
                                            <p:strVal val="#ppt_h"/>
                                          </p:val>
                                        </p:tav>
                                      </p:tavLst>
                                    </p:anim>
                                    <p:anim calcmode="lin" valueType="num">
                                      <p:cBhvr>
                                        <p:cTn id="55" dur="500" fill="hold"/>
                                        <p:tgtEl>
                                          <p:spTgt spid="600194"/>
                                        </p:tgtEl>
                                        <p:attrNameLst>
                                          <p:attrName>ppt_x</p:attrName>
                                        </p:attrNameLst>
                                      </p:cBhvr>
                                      <p:tavLst>
                                        <p:tav tm="0">
                                          <p:val>
                                            <p:fltVal val="0.5"/>
                                          </p:val>
                                        </p:tav>
                                        <p:tav tm="100000">
                                          <p:val>
                                            <p:strVal val="#ppt_x"/>
                                          </p:val>
                                        </p:tav>
                                      </p:tavLst>
                                    </p:anim>
                                    <p:anim calcmode="lin" valueType="num">
                                      <p:cBhvr>
                                        <p:cTn id="56" dur="500" fill="hold"/>
                                        <p:tgtEl>
                                          <p:spTgt spid="6001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77" grpId="0" autoUpdateAnimBg="0"/>
      <p:bldP spid="600189" grpId="0" animBg="1" autoUpdateAnimBg="0"/>
      <p:bldP spid="600192" grpId="0" autoUpdateAnimBg="0"/>
      <p:bldP spid="600187" grpId="0" autoUpdateAnimBg="0"/>
      <p:bldP spid="600193" grpId="0" animBg="1" autoUpdateAnimBg="0"/>
      <p:bldP spid="600182" grpId="0" autoUpdateAnimBg="0"/>
      <p:bldP spid="600194"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113"/>
          <p:cNvGrpSpPr>
            <a:grpSpLocks/>
          </p:cNvGrpSpPr>
          <p:nvPr/>
        </p:nvGrpSpPr>
        <p:grpSpPr bwMode="auto">
          <a:xfrm>
            <a:off x="6083300" y="3154363"/>
            <a:ext cx="1289050" cy="1435100"/>
            <a:chOff x="1084" y="711"/>
            <a:chExt cx="2950" cy="2769"/>
          </a:xfrm>
        </p:grpSpPr>
        <p:grpSp>
          <p:nvGrpSpPr>
            <p:cNvPr id="24650" name="Group 114"/>
            <p:cNvGrpSpPr>
              <a:grpSpLocks/>
            </p:cNvGrpSpPr>
            <p:nvPr/>
          </p:nvGrpSpPr>
          <p:grpSpPr bwMode="auto">
            <a:xfrm>
              <a:off x="1084" y="711"/>
              <a:ext cx="2950" cy="2769"/>
              <a:chOff x="2707" y="548"/>
              <a:chExt cx="2950" cy="2769"/>
            </a:xfrm>
          </p:grpSpPr>
          <p:grpSp>
            <p:nvGrpSpPr>
              <p:cNvPr id="24656" name="Group 115"/>
              <p:cNvGrpSpPr>
                <a:grpSpLocks/>
              </p:cNvGrpSpPr>
              <p:nvPr/>
            </p:nvGrpSpPr>
            <p:grpSpPr bwMode="auto">
              <a:xfrm>
                <a:off x="3180" y="1046"/>
                <a:ext cx="2105" cy="1421"/>
                <a:chOff x="578" y="2316"/>
                <a:chExt cx="2105" cy="1421"/>
              </a:xfrm>
            </p:grpSpPr>
            <p:sp>
              <p:nvSpPr>
                <p:cNvPr id="24658"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4659"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24657" name="Picture 118"/>
              <p:cNvPicPr>
                <a:picLocks noChangeArrowheads="1"/>
              </p:cNvPicPr>
              <p:nvPr/>
            </p:nvPicPr>
            <p:blipFill>
              <a:blip r:embed="rId3">
                <a:lum bright="1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4651"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652"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653"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654"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655"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35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4579"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4580"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4581" name="Rectangle 5"/>
          <p:cNvSpPr>
            <a:spLocks noChangeArrowheads="1"/>
          </p:cNvSpPr>
          <p:nvPr/>
        </p:nvSpPr>
        <p:spPr bwMode="auto">
          <a:xfrm>
            <a:off x="3059113" y="879475"/>
            <a:ext cx="1778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 </a:t>
            </a:r>
            <a:r>
              <a:rPr lang="en-US" sz="2400" b="1" u="none">
                <a:solidFill>
                  <a:schemeClr val="accent2"/>
                </a:solidFill>
                <a:latin typeface="Times" charset="0"/>
              </a:rPr>
              <a:t>UTUKUFU</a:t>
            </a:r>
          </a:p>
        </p:txBody>
      </p:sp>
      <p:sp>
        <p:nvSpPr>
          <p:cNvPr id="2458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583"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3515"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24585" name="Group 12"/>
          <p:cNvGrpSpPr>
            <a:grpSpLocks/>
          </p:cNvGrpSpPr>
          <p:nvPr/>
        </p:nvGrpSpPr>
        <p:grpSpPr bwMode="auto">
          <a:xfrm>
            <a:off x="901700" y="2603500"/>
            <a:ext cx="2201863" cy="1765300"/>
            <a:chOff x="568" y="1640"/>
            <a:chExt cx="1387" cy="1112"/>
          </a:xfrm>
        </p:grpSpPr>
        <p:grpSp>
          <p:nvGrpSpPr>
            <p:cNvPr id="24645" name="Group 13"/>
            <p:cNvGrpSpPr>
              <a:grpSpLocks/>
            </p:cNvGrpSpPr>
            <p:nvPr/>
          </p:nvGrpSpPr>
          <p:grpSpPr bwMode="auto">
            <a:xfrm>
              <a:off x="568" y="1640"/>
              <a:ext cx="1249" cy="1112"/>
              <a:chOff x="568" y="1640"/>
              <a:chExt cx="1249" cy="1112"/>
            </a:xfrm>
          </p:grpSpPr>
          <p:sp>
            <p:nvSpPr>
              <p:cNvPr id="533518"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4648"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24649"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3521"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u="none">
                  <a:solidFill>
                    <a:schemeClr val="tx2"/>
                  </a:solidFill>
                  <a:latin typeface="Times" charset="0"/>
                  <a:ea typeface="+mn-ea"/>
                  <a:cs typeface="+mn-cs"/>
                </a:rPr>
                <a:t>A </a:t>
              </a:r>
              <a:r>
                <a:rPr lang="en-US" sz="6000" u="none">
                  <a:solidFill>
                    <a:srgbClr val="51DC00"/>
                  </a:solidFill>
                  <a:latin typeface="Times" charset="0"/>
                  <a:ea typeface="+mn-ea"/>
                  <a:cs typeface="+mn-cs"/>
                </a:rPr>
                <a:t>R</a:t>
              </a:r>
              <a:r>
                <a:rPr lang="en-US" sz="3600" u="none">
                  <a:solidFill>
                    <a:schemeClr val="tx2"/>
                  </a:solidFill>
                  <a:latin typeface="Times" charset="0"/>
                  <a:ea typeface="+mn-ea"/>
                  <a:cs typeface="+mn-cs"/>
                </a:rPr>
                <a:t> C</a:t>
              </a:r>
            </a:p>
          </p:txBody>
        </p:sp>
      </p:grpSp>
      <p:sp>
        <p:nvSpPr>
          <p:cNvPr id="24586"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587"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8"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9"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0"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1"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2"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3"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4"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5"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6"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597"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598"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599"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600"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540" name="Rectangle 3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533541" name="Line 3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3542" name="Rectangle 38"/>
          <p:cNvSpPr>
            <a:spLocks noChangeArrowheads="1"/>
          </p:cNvSpPr>
          <p:nvPr/>
        </p:nvSpPr>
        <p:spPr bwMode="auto">
          <a:xfrm>
            <a:off x="4786313" y="852488"/>
            <a:ext cx="216535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u="none">
                <a:solidFill>
                  <a:srgbClr val="FAFD00"/>
                </a:solidFill>
                <a:latin typeface="Times" charset="0"/>
                <a:ea typeface="+mn-ea"/>
                <a:cs typeface="+mn-cs"/>
              </a:rPr>
              <a:t>ca. 1000 B.C.</a:t>
            </a:r>
          </a:p>
        </p:txBody>
      </p:sp>
      <p:sp>
        <p:nvSpPr>
          <p:cNvPr id="24604"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endParaRPr lang="en-GB" sz="1600" b="1" u="none">
              <a:solidFill>
                <a:schemeClr val="tx1"/>
              </a:solidFill>
            </a:endParaRPr>
          </a:p>
        </p:txBody>
      </p:sp>
      <p:sp>
        <p:nvSpPr>
          <p:cNvPr id="533580" name="Text Box 76"/>
          <p:cNvSpPr txBox="1">
            <a:spLocks noChangeArrowheads="1"/>
          </p:cNvSpPr>
          <p:nvPr/>
        </p:nvSpPr>
        <p:spPr bwMode="auto">
          <a:xfrm>
            <a:off x="1758950" y="0"/>
            <a:ext cx="3443288"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u="none">
                <a:solidFill>
                  <a:schemeClr val="tx1"/>
                </a:solidFill>
                <a:ea typeface="+mn-ea"/>
                <a:cs typeface="+mn-cs"/>
              </a:rPr>
              <a:t>1 Sam. 16:13-14</a:t>
            </a:r>
          </a:p>
        </p:txBody>
      </p:sp>
      <p:grpSp>
        <p:nvGrpSpPr>
          <p:cNvPr id="24606" name="Group 138"/>
          <p:cNvGrpSpPr>
            <a:grpSpLocks/>
          </p:cNvGrpSpPr>
          <p:nvPr/>
        </p:nvGrpSpPr>
        <p:grpSpPr bwMode="auto">
          <a:xfrm>
            <a:off x="8018463" y="3436938"/>
            <a:ext cx="981075" cy="1843087"/>
            <a:chOff x="5051" y="2165"/>
            <a:chExt cx="618" cy="1161"/>
          </a:xfrm>
        </p:grpSpPr>
        <p:grpSp>
          <p:nvGrpSpPr>
            <p:cNvPr id="24626" name="Group 139"/>
            <p:cNvGrpSpPr>
              <a:grpSpLocks/>
            </p:cNvGrpSpPr>
            <p:nvPr/>
          </p:nvGrpSpPr>
          <p:grpSpPr bwMode="auto">
            <a:xfrm>
              <a:off x="5051" y="2165"/>
              <a:ext cx="618" cy="1161"/>
              <a:chOff x="5051" y="2165"/>
              <a:chExt cx="618" cy="1161"/>
            </a:xfrm>
          </p:grpSpPr>
          <p:sp>
            <p:nvSpPr>
              <p:cNvPr id="24628"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9"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4630"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4631"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2"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633"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634"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5"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6"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7"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8"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9"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0"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1"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2"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3"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4" name="Rectangle 156"/>
              <p:cNvSpPr>
                <a:spLocks noChangeArrowheads="1"/>
              </p:cNvSpPr>
              <p:nvPr/>
            </p:nvSpPr>
            <p:spPr bwMode="auto">
              <a:xfrm>
                <a:off x="5051" y="2165"/>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a:p>
                <a:endParaRPr lang="en-US" sz="900" b="1" u="none">
                  <a:solidFill>
                    <a:srgbClr val="000000"/>
                  </a:solidFill>
                  <a:latin typeface="Chicago" charset="0"/>
                </a:endParaRPr>
              </a:p>
            </p:txBody>
          </p:sp>
        </p:grpSp>
        <p:sp>
          <p:nvSpPr>
            <p:cNvPr id="24627" name="Rectangle 15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24607" name="Text Box 158"/>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33664" name="Rectangle 160"/>
          <p:cNvSpPr>
            <a:spLocks noChangeArrowheads="1"/>
          </p:cNvSpPr>
          <p:nvPr/>
        </p:nvSpPr>
        <p:spPr bwMode="auto">
          <a:xfrm>
            <a:off x="8081963" y="654367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21</a:t>
            </a:r>
          </a:p>
        </p:txBody>
      </p:sp>
      <p:sp>
        <p:nvSpPr>
          <p:cNvPr id="24609" name="Text Box 16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grpSp>
        <p:nvGrpSpPr>
          <p:cNvPr id="24610" name="Group 185"/>
          <p:cNvGrpSpPr>
            <a:grpSpLocks/>
          </p:cNvGrpSpPr>
          <p:nvPr/>
        </p:nvGrpSpPr>
        <p:grpSpPr bwMode="auto">
          <a:xfrm>
            <a:off x="-1588" y="1787525"/>
            <a:ext cx="7462838" cy="3990975"/>
            <a:chOff x="1099" y="1526"/>
            <a:chExt cx="6035" cy="2514"/>
          </a:xfrm>
        </p:grpSpPr>
        <p:sp>
          <p:nvSpPr>
            <p:cNvPr id="533575" name="AutoShape 71"/>
            <p:cNvSpPr>
              <a:spLocks noChangeArrowheads="1"/>
            </p:cNvSpPr>
            <p:nvPr/>
          </p:nvSpPr>
          <p:spPr bwMode="auto">
            <a:xfrm>
              <a:off x="1946" y="1915"/>
              <a:ext cx="5188" cy="2125"/>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ea typeface="+mn-ea"/>
                <a:cs typeface="+mn-cs"/>
              </a:endParaRPr>
            </a:p>
          </p:txBody>
        </p:sp>
        <p:sp>
          <p:nvSpPr>
            <p:cNvPr id="24624" name="Text Box 77"/>
            <p:cNvSpPr txBox="1">
              <a:spLocks noChangeArrowheads="1"/>
            </p:cNvSpPr>
            <p:nvPr/>
          </p:nvSpPr>
          <p:spPr bwMode="auto">
            <a:xfrm>
              <a:off x="2170" y="2180"/>
              <a:ext cx="4857" cy="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3200" b="1" u="none">
                  <a:solidFill>
                    <a:schemeClr val="tx2"/>
                  </a:solidFill>
                </a:rPr>
                <a:t>Mflame Sauli: mtu wa mawazo/ majuto!</a:t>
              </a:r>
            </a:p>
            <a:p>
              <a:pPr algn="ctr">
                <a:spcBef>
                  <a:spcPct val="50000"/>
                </a:spcBef>
              </a:pPr>
              <a:r>
                <a:rPr lang="en-US" sz="3200" b="1" u="none">
                  <a:solidFill>
                    <a:schemeClr val="tx2"/>
                  </a:solidFill>
                </a:rPr>
                <a:t>Samueli aitwa kupaka mrithi wa Sauli: kijana Daudi wa Bethlehemu.</a:t>
              </a:r>
              <a:r>
                <a:rPr lang="en-US" sz="3200" b="1" u="none">
                  <a:solidFill>
                    <a:srgbClr val="333333"/>
                  </a:solidFill>
                </a:rPr>
                <a:t>.</a:t>
              </a:r>
            </a:p>
          </p:txBody>
        </p:sp>
        <p:sp>
          <p:nvSpPr>
            <p:cNvPr id="24625" name="Text Box 73"/>
            <p:cNvSpPr txBox="1">
              <a:spLocks noChangeArrowheads="1"/>
            </p:cNvSpPr>
            <p:nvPr/>
          </p:nvSpPr>
          <p:spPr bwMode="auto">
            <a:xfrm>
              <a:off x="1099" y="1526"/>
              <a:ext cx="363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endParaRPr lang="en-GB" sz="3200" b="1" u="none">
                <a:solidFill>
                  <a:schemeClr val="tx2"/>
                </a:solidFill>
              </a:endParaRPr>
            </a:p>
          </p:txBody>
        </p:sp>
      </p:grpSp>
      <p:sp>
        <p:nvSpPr>
          <p:cNvPr id="24611" name="Rectangle 184"/>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S - D - S</a:t>
            </a:r>
          </a:p>
        </p:txBody>
      </p:sp>
      <p:grpSp>
        <p:nvGrpSpPr>
          <p:cNvPr id="24612" name="Group 113"/>
          <p:cNvGrpSpPr>
            <a:grpSpLocks/>
          </p:cNvGrpSpPr>
          <p:nvPr/>
        </p:nvGrpSpPr>
        <p:grpSpPr bwMode="auto">
          <a:xfrm>
            <a:off x="6083300" y="1136650"/>
            <a:ext cx="1289050" cy="1435100"/>
            <a:chOff x="1084" y="711"/>
            <a:chExt cx="2950" cy="2769"/>
          </a:xfrm>
        </p:grpSpPr>
        <p:grpSp>
          <p:nvGrpSpPr>
            <p:cNvPr id="24613" name="Group 114"/>
            <p:cNvGrpSpPr>
              <a:grpSpLocks/>
            </p:cNvGrpSpPr>
            <p:nvPr/>
          </p:nvGrpSpPr>
          <p:grpSpPr bwMode="auto">
            <a:xfrm>
              <a:off x="1084" y="711"/>
              <a:ext cx="2950" cy="2769"/>
              <a:chOff x="2707" y="548"/>
              <a:chExt cx="2950" cy="2769"/>
            </a:xfrm>
          </p:grpSpPr>
          <p:grpSp>
            <p:nvGrpSpPr>
              <p:cNvPr id="24619" name="Group 115"/>
              <p:cNvGrpSpPr>
                <a:grpSpLocks/>
              </p:cNvGrpSpPr>
              <p:nvPr/>
            </p:nvGrpSpPr>
            <p:grpSpPr bwMode="auto">
              <a:xfrm>
                <a:off x="3180" y="1046"/>
                <a:ext cx="2105" cy="1421"/>
                <a:chOff x="578" y="2316"/>
                <a:chExt cx="2105" cy="1421"/>
              </a:xfrm>
            </p:grpSpPr>
            <p:sp>
              <p:nvSpPr>
                <p:cNvPr id="24621"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4622"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24620" name="Picture 118"/>
              <p:cNvPicPr>
                <a:picLocks noChangeArrowheads="1"/>
              </p:cNvPicPr>
              <p:nvPr/>
            </p:nvPicPr>
            <p:blipFill>
              <a:blip r:embed="rId3">
                <a:lum bright="1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4614"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615"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616"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617"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618"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113"/>
          <p:cNvGrpSpPr>
            <a:grpSpLocks/>
          </p:cNvGrpSpPr>
          <p:nvPr/>
        </p:nvGrpSpPr>
        <p:grpSpPr bwMode="auto">
          <a:xfrm>
            <a:off x="6083300" y="3154363"/>
            <a:ext cx="1289050" cy="1435100"/>
            <a:chOff x="1084" y="711"/>
            <a:chExt cx="2950" cy="2769"/>
          </a:xfrm>
        </p:grpSpPr>
        <p:grpSp>
          <p:nvGrpSpPr>
            <p:cNvPr id="25673" name="Group 114"/>
            <p:cNvGrpSpPr>
              <a:grpSpLocks/>
            </p:cNvGrpSpPr>
            <p:nvPr/>
          </p:nvGrpSpPr>
          <p:grpSpPr bwMode="auto">
            <a:xfrm>
              <a:off x="1084" y="711"/>
              <a:ext cx="2950" cy="2769"/>
              <a:chOff x="2707" y="548"/>
              <a:chExt cx="2950" cy="2769"/>
            </a:xfrm>
          </p:grpSpPr>
          <p:grpSp>
            <p:nvGrpSpPr>
              <p:cNvPr id="25679" name="Group 115"/>
              <p:cNvGrpSpPr>
                <a:grpSpLocks/>
              </p:cNvGrpSpPr>
              <p:nvPr/>
            </p:nvGrpSpPr>
            <p:grpSpPr bwMode="auto">
              <a:xfrm>
                <a:off x="3180" y="1046"/>
                <a:ext cx="2105" cy="1421"/>
                <a:chOff x="578" y="2316"/>
                <a:chExt cx="2105" cy="1421"/>
              </a:xfrm>
            </p:grpSpPr>
            <p:sp>
              <p:nvSpPr>
                <p:cNvPr id="25681"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5682"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25680" name="Picture 118"/>
              <p:cNvPicPr>
                <a:picLocks noChangeArrowheads="1"/>
              </p:cNvPicPr>
              <p:nvPr/>
            </p:nvPicPr>
            <p:blipFill>
              <a:blip r:embed="rId3">
                <a:lum bright="1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5674"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675"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676"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677"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678"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4530"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5603"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5604"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5605" name="Rectangle 5"/>
          <p:cNvSpPr>
            <a:spLocks noChangeArrowheads="1"/>
          </p:cNvSpPr>
          <p:nvPr/>
        </p:nvSpPr>
        <p:spPr bwMode="auto">
          <a:xfrm>
            <a:off x="3059113" y="879475"/>
            <a:ext cx="177800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 </a:t>
            </a:r>
            <a:r>
              <a:rPr lang="en-US" sz="2400" b="1" u="none">
                <a:solidFill>
                  <a:srgbClr val="000000"/>
                </a:solidFill>
                <a:latin typeface="Chicago" charset="0"/>
              </a:rPr>
              <a:t>UTUKUFU</a:t>
            </a:r>
          </a:p>
          <a:p>
            <a:endParaRPr lang="en-US" sz="2400" b="1" u="none">
              <a:solidFill>
                <a:schemeClr val="accent2"/>
              </a:solidFill>
              <a:latin typeface="Times" charset="0"/>
            </a:endParaRPr>
          </a:p>
        </p:txBody>
      </p:sp>
      <p:sp>
        <p:nvSpPr>
          <p:cNvPr id="25606"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5607"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4539"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25609" name="Group 12"/>
          <p:cNvGrpSpPr>
            <a:grpSpLocks/>
          </p:cNvGrpSpPr>
          <p:nvPr/>
        </p:nvGrpSpPr>
        <p:grpSpPr bwMode="auto">
          <a:xfrm>
            <a:off x="901700" y="2603500"/>
            <a:ext cx="2201863" cy="1765300"/>
            <a:chOff x="568" y="1640"/>
            <a:chExt cx="1387" cy="1112"/>
          </a:xfrm>
        </p:grpSpPr>
        <p:grpSp>
          <p:nvGrpSpPr>
            <p:cNvPr id="25668" name="Group 13"/>
            <p:cNvGrpSpPr>
              <a:grpSpLocks/>
            </p:cNvGrpSpPr>
            <p:nvPr/>
          </p:nvGrpSpPr>
          <p:grpSpPr bwMode="auto">
            <a:xfrm>
              <a:off x="568" y="1640"/>
              <a:ext cx="1249" cy="1112"/>
              <a:chOff x="568" y="1640"/>
              <a:chExt cx="1249" cy="1112"/>
            </a:xfrm>
          </p:grpSpPr>
          <p:sp>
            <p:nvSpPr>
              <p:cNvPr id="534542"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5671"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25672"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4545"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u="none">
                  <a:solidFill>
                    <a:schemeClr val="tx2"/>
                  </a:solidFill>
                  <a:latin typeface="Times" charset="0"/>
                  <a:ea typeface="+mn-ea"/>
                  <a:cs typeface="+mn-cs"/>
                </a:rPr>
                <a:t>V </a:t>
              </a:r>
              <a:r>
                <a:rPr lang="en-US" sz="6000" u="none">
                  <a:solidFill>
                    <a:srgbClr val="51DC00"/>
                  </a:solidFill>
                  <a:latin typeface="Times" charset="0"/>
                  <a:ea typeface="+mn-ea"/>
                  <a:cs typeface="+mn-cs"/>
                </a:rPr>
                <a:t>U</a:t>
              </a:r>
              <a:r>
                <a:rPr lang="en-US" sz="3600" u="none">
                  <a:solidFill>
                    <a:schemeClr val="tx2"/>
                  </a:solidFill>
                  <a:latin typeface="Times" charset="0"/>
                  <a:ea typeface="+mn-ea"/>
                  <a:cs typeface="+mn-cs"/>
                </a:rPr>
                <a:t> M</a:t>
              </a:r>
            </a:p>
          </p:txBody>
        </p:sp>
      </p:grpSp>
      <p:sp>
        <p:nvSpPr>
          <p:cNvPr id="25610"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5611"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2"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3"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4"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5"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6"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7"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8"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9"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0"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5621"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5622"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5623"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5624"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564" name="Rectangle 3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534565" name="Line 3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4566" name="Rectangle 38"/>
          <p:cNvSpPr>
            <a:spLocks noChangeArrowheads="1"/>
          </p:cNvSpPr>
          <p:nvPr/>
        </p:nvSpPr>
        <p:spPr bwMode="auto">
          <a:xfrm>
            <a:off x="4786313" y="852488"/>
            <a:ext cx="216535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u="none">
                <a:solidFill>
                  <a:srgbClr val="FAFD00"/>
                </a:solidFill>
                <a:latin typeface="Times" charset="0"/>
                <a:ea typeface="+mn-ea"/>
                <a:cs typeface="+mn-cs"/>
              </a:rPr>
              <a:t>ca. 1000 B.C.</a:t>
            </a:r>
          </a:p>
        </p:txBody>
      </p:sp>
      <p:sp>
        <p:nvSpPr>
          <p:cNvPr id="534568" name="Oval 40"/>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GB" sz="1600" u="none">
              <a:solidFill>
                <a:schemeClr val="accent1"/>
              </a:solidFill>
              <a:latin typeface="Times" charset="0"/>
              <a:ea typeface="+mn-ea"/>
              <a:cs typeface="+mn-cs"/>
            </a:endParaRPr>
          </a:p>
        </p:txBody>
      </p:sp>
      <p:sp>
        <p:nvSpPr>
          <p:cNvPr id="534595" name="Text Box 67"/>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u="none">
                <a:solidFill>
                  <a:schemeClr val="tx1"/>
                </a:solidFill>
                <a:ea typeface="+mn-ea"/>
                <a:cs typeface="+mn-cs"/>
              </a:rPr>
              <a:t>1 Sam. 16:1</a:t>
            </a:r>
          </a:p>
        </p:txBody>
      </p:sp>
      <p:grpSp>
        <p:nvGrpSpPr>
          <p:cNvPr id="25630" name="Group 89"/>
          <p:cNvGrpSpPr>
            <a:grpSpLocks/>
          </p:cNvGrpSpPr>
          <p:nvPr/>
        </p:nvGrpSpPr>
        <p:grpSpPr bwMode="auto">
          <a:xfrm>
            <a:off x="8018463" y="3436938"/>
            <a:ext cx="981075" cy="1843087"/>
            <a:chOff x="5051" y="2165"/>
            <a:chExt cx="618" cy="1161"/>
          </a:xfrm>
        </p:grpSpPr>
        <p:grpSp>
          <p:nvGrpSpPr>
            <p:cNvPr id="25649" name="Group 90"/>
            <p:cNvGrpSpPr>
              <a:grpSpLocks/>
            </p:cNvGrpSpPr>
            <p:nvPr/>
          </p:nvGrpSpPr>
          <p:grpSpPr bwMode="auto">
            <a:xfrm>
              <a:off x="5051" y="2165"/>
              <a:ext cx="618" cy="1161"/>
              <a:chOff x="5051" y="2165"/>
              <a:chExt cx="618" cy="1161"/>
            </a:xfrm>
          </p:grpSpPr>
          <p:sp>
            <p:nvSpPr>
              <p:cNvPr id="25651" name="Freeform 9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5652" name="AutoShape 9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5653" name="Rectangle 9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5654" name="Line 9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55" name="Rectangle 9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5656" name="Rectangle 9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5657" name="Line 9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58" name="Line 9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59" name="Line 9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0" name="Line 10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1" name="Line 10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2" name="Line 10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3" name="Line 10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4" name="Line 10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5" name="Line 10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6" name="Line 10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7" name="Rectangle 107"/>
              <p:cNvSpPr>
                <a:spLocks noChangeArrowheads="1"/>
              </p:cNvSpPr>
              <p:nvPr/>
            </p:nvSpPr>
            <p:spPr bwMode="auto">
              <a:xfrm>
                <a:off x="5051" y="2165"/>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a:p>
                <a:endParaRPr lang="en-US" sz="900" b="1" u="none">
                  <a:solidFill>
                    <a:srgbClr val="000000"/>
                  </a:solidFill>
                  <a:latin typeface="Chicago" charset="0"/>
                </a:endParaRPr>
              </a:p>
            </p:txBody>
          </p:sp>
        </p:grpSp>
        <p:sp>
          <p:nvSpPr>
            <p:cNvPr id="25650" name="Rectangle 108"/>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25631" name="Text Box 109"/>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34639" name="Rectangle 111"/>
          <p:cNvSpPr>
            <a:spLocks noChangeArrowheads="1"/>
          </p:cNvSpPr>
          <p:nvPr/>
        </p:nvSpPr>
        <p:spPr bwMode="auto">
          <a:xfrm>
            <a:off x="8081963" y="654367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22</a:t>
            </a:r>
          </a:p>
        </p:txBody>
      </p:sp>
      <p:sp>
        <p:nvSpPr>
          <p:cNvPr id="25633" name="Text Box 112"/>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pic>
        <p:nvPicPr>
          <p:cNvPr id="534593" name="Picture 65" descr="&#10;Picture 16                                                     00000002Macintosh HD                   ABA78158:"/>
          <p:cNvPicPr>
            <a:picLocks noChangeAspect="1" noChangeArrowheads="1"/>
          </p:cNvPicPr>
          <p:nvPr/>
        </p:nvPicPr>
        <p:blipFill>
          <a:blip r:embed="rId4"/>
          <a:srcRect l="19531" t="21875" r="31641" b="33333"/>
          <a:stretch>
            <a:fillRect/>
          </a:stretch>
        </p:blipFill>
        <p:spPr bwMode="auto">
          <a:xfrm>
            <a:off x="2932113" y="3048000"/>
            <a:ext cx="4724400" cy="3279775"/>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34663" name="Text Box 135"/>
          <p:cNvSpPr txBox="1">
            <a:spLocks noChangeArrowheads="1"/>
          </p:cNvSpPr>
          <p:nvPr/>
        </p:nvSpPr>
        <p:spPr bwMode="auto">
          <a:xfrm>
            <a:off x="2776538" y="5778500"/>
            <a:ext cx="50276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u="none">
                <a:solidFill>
                  <a:schemeClr val="tx1"/>
                </a:solidFill>
              </a:rPr>
              <a:t>Wachungaji wakilinda kondoo kule Bethelehemu</a:t>
            </a:r>
          </a:p>
        </p:txBody>
      </p:sp>
      <p:sp>
        <p:nvSpPr>
          <p:cNvPr id="25636" name="Rectangle 136"/>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S - D - S</a:t>
            </a:r>
          </a:p>
        </p:txBody>
      </p:sp>
      <p:sp>
        <p:nvSpPr>
          <p:cNvPr id="25637" name="Text Box 137"/>
          <p:cNvSpPr txBox="1">
            <a:spLocks noChangeArrowheads="1"/>
          </p:cNvSpPr>
          <p:nvPr/>
        </p:nvSpPr>
        <p:spPr bwMode="auto">
          <a:xfrm>
            <a:off x="8594725"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1</a:t>
            </a:r>
            <a:endParaRPr lang="en-US" sz="2000" u="none">
              <a:solidFill>
                <a:srgbClr val="FFA27C"/>
              </a:solidFill>
              <a:latin typeface="B VAG Rounded Bold" charset="0"/>
            </a:endParaRPr>
          </a:p>
        </p:txBody>
      </p:sp>
      <p:grpSp>
        <p:nvGrpSpPr>
          <p:cNvPr id="25638" name="Group 113"/>
          <p:cNvGrpSpPr>
            <a:grpSpLocks/>
          </p:cNvGrpSpPr>
          <p:nvPr/>
        </p:nvGrpSpPr>
        <p:grpSpPr bwMode="auto">
          <a:xfrm>
            <a:off x="6083300" y="1136650"/>
            <a:ext cx="1289050" cy="1435100"/>
            <a:chOff x="1084" y="711"/>
            <a:chExt cx="2950" cy="2769"/>
          </a:xfrm>
        </p:grpSpPr>
        <p:grpSp>
          <p:nvGrpSpPr>
            <p:cNvPr id="25639" name="Group 114"/>
            <p:cNvGrpSpPr>
              <a:grpSpLocks/>
            </p:cNvGrpSpPr>
            <p:nvPr/>
          </p:nvGrpSpPr>
          <p:grpSpPr bwMode="auto">
            <a:xfrm>
              <a:off x="1084" y="711"/>
              <a:ext cx="2950" cy="2769"/>
              <a:chOff x="2707" y="548"/>
              <a:chExt cx="2950" cy="2769"/>
            </a:xfrm>
          </p:grpSpPr>
          <p:grpSp>
            <p:nvGrpSpPr>
              <p:cNvPr id="25645" name="Group 115"/>
              <p:cNvGrpSpPr>
                <a:grpSpLocks/>
              </p:cNvGrpSpPr>
              <p:nvPr/>
            </p:nvGrpSpPr>
            <p:grpSpPr bwMode="auto">
              <a:xfrm>
                <a:off x="3180" y="1046"/>
                <a:ext cx="2105" cy="1421"/>
                <a:chOff x="578" y="2316"/>
                <a:chExt cx="2105" cy="1421"/>
              </a:xfrm>
            </p:grpSpPr>
            <p:sp>
              <p:nvSpPr>
                <p:cNvPr id="25647"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5648"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25646" name="Picture 118"/>
              <p:cNvPicPr>
                <a:picLocks noChangeArrowheads="1"/>
              </p:cNvPicPr>
              <p:nvPr/>
            </p:nvPicPr>
            <p:blipFill>
              <a:blip r:embed="rId3">
                <a:lum bright="1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5640"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641"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642"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643"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644"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34593"/>
                                        </p:tgtEl>
                                        <p:attrNameLst>
                                          <p:attrName>style.visibility</p:attrName>
                                        </p:attrNameLst>
                                      </p:cBhvr>
                                      <p:to>
                                        <p:strVal val="visible"/>
                                      </p:to>
                                    </p:set>
                                    <p:animEffect transition="in" filter="dissolve">
                                      <p:cBhvr>
                                        <p:cTn id="7" dur="500"/>
                                        <p:tgtEl>
                                          <p:spTgt spid="53459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34663"/>
                                        </p:tgtEl>
                                        <p:attrNameLst>
                                          <p:attrName>style.visibility</p:attrName>
                                        </p:attrNameLst>
                                      </p:cBhvr>
                                      <p:to>
                                        <p:strVal val="visible"/>
                                      </p:to>
                                    </p:set>
                                    <p:animEffect transition="in" filter="dissolve">
                                      <p:cBhvr>
                                        <p:cTn id="11" dur="500"/>
                                        <p:tgtEl>
                                          <p:spTgt spid="534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66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oup 113"/>
          <p:cNvGrpSpPr>
            <a:grpSpLocks/>
          </p:cNvGrpSpPr>
          <p:nvPr/>
        </p:nvGrpSpPr>
        <p:grpSpPr bwMode="auto">
          <a:xfrm>
            <a:off x="6083300" y="1136650"/>
            <a:ext cx="1289050" cy="1435100"/>
            <a:chOff x="1084" y="711"/>
            <a:chExt cx="2950" cy="2769"/>
          </a:xfrm>
        </p:grpSpPr>
        <p:grpSp>
          <p:nvGrpSpPr>
            <p:cNvPr id="26702" name="Group 114"/>
            <p:cNvGrpSpPr>
              <a:grpSpLocks/>
            </p:cNvGrpSpPr>
            <p:nvPr/>
          </p:nvGrpSpPr>
          <p:grpSpPr bwMode="auto">
            <a:xfrm>
              <a:off x="1084" y="711"/>
              <a:ext cx="2950" cy="2769"/>
              <a:chOff x="2707" y="548"/>
              <a:chExt cx="2950" cy="2769"/>
            </a:xfrm>
          </p:grpSpPr>
          <p:grpSp>
            <p:nvGrpSpPr>
              <p:cNvPr id="26708" name="Group 115"/>
              <p:cNvGrpSpPr>
                <a:grpSpLocks/>
              </p:cNvGrpSpPr>
              <p:nvPr/>
            </p:nvGrpSpPr>
            <p:grpSpPr bwMode="auto">
              <a:xfrm>
                <a:off x="3180" y="1046"/>
                <a:ext cx="2105" cy="1421"/>
                <a:chOff x="578" y="2316"/>
                <a:chExt cx="2105" cy="1421"/>
              </a:xfrm>
            </p:grpSpPr>
            <p:sp>
              <p:nvSpPr>
                <p:cNvPr id="26710"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6711"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26709" name="Picture 118"/>
              <p:cNvPicPr>
                <a:picLocks noChangeArrowheads="1"/>
              </p:cNvPicPr>
              <p:nvPr/>
            </p:nvPicPr>
            <p:blipFill>
              <a:blip r:embed="rId3">
                <a:lum bright="1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6703"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704"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705"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706"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707"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26626" name="Group 113"/>
          <p:cNvGrpSpPr>
            <a:grpSpLocks/>
          </p:cNvGrpSpPr>
          <p:nvPr/>
        </p:nvGrpSpPr>
        <p:grpSpPr bwMode="auto">
          <a:xfrm>
            <a:off x="6083300" y="3154363"/>
            <a:ext cx="1289050" cy="1435100"/>
            <a:chOff x="1084" y="711"/>
            <a:chExt cx="2950" cy="2769"/>
          </a:xfrm>
        </p:grpSpPr>
        <p:grpSp>
          <p:nvGrpSpPr>
            <p:cNvPr id="26692" name="Group 114"/>
            <p:cNvGrpSpPr>
              <a:grpSpLocks/>
            </p:cNvGrpSpPr>
            <p:nvPr/>
          </p:nvGrpSpPr>
          <p:grpSpPr bwMode="auto">
            <a:xfrm>
              <a:off x="1084" y="711"/>
              <a:ext cx="2950" cy="2769"/>
              <a:chOff x="2707" y="548"/>
              <a:chExt cx="2950" cy="2769"/>
            </a:xfrm>
          </p:grpSpPr>
          <p:grpSp>
            <p:nvGrpSpPr>
              <p:cNvPr id="26698" name="Group 115"/>
              <p:cNvGrpSpPr>
                <a:grpSpLocks/>
              </p:cNvGrpSpPr>
              <p:nvPr/>
            </p:nvGrpSpPr>
            <p:grpSpPr bwMode="auto">
              <a:xfrm>
                <a:off x="3180" y="1046"/>
                <a:ext cx="2105" cy="1421"/>
                <a:chOff x="578" y="2316"/>
                <a:chExt cx="2105" cy="1421"/>
              </a:xfrm>
            </p:grpSpPr>
            <p:sp>
              <p:nvSpPr>
                <p:cNvPr id="26700"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6701"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26699" name="Picture 118"/>
              <p:cNvPicPr>
                <a:picLocks noChangeArrowheads="1"/>
              </p:cNvPicPr>
              <p:nvPr/>
            </p:nvPicPr>
            <p:blipFill>
              <a:blip r:embed="rId3">
                <a:lum bright="1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6693"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694"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695"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696"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697"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248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662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662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6630" name="Rectangle 174"/>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S - D - S</a:t>
            </a:r>
          </a:p>
        </p:txBody>
      </p:sp>
      <p:sp>
        <p:nvSpPr>
          <p:cNvPr id="26631" name="Rectangle 5"/>
          <p:cNvSpPr>
            <a:spLocks noChangeArrowheads="1"/>
          </p:cNvSpPr>
          <p:nvPr/>
        </p:nvSpPr>
        <p:spPr bwMode="auto">
          <a:xfrm>
            <a:off x="3059113" y="879475"/>
            <a:ext cx="177800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 </a:t>
            </a:r>
            <a:r>
              <a:rPr lang="en-US" sz="2400" b="1" u="none">
                <a:solidFill>
                  <a:srgbClr val="000000"/>
                </a:solidFill>
                <a:latin typeface="Chicago" charset="0"/>
              </a:rPr>
              <a:t>UTUKUFU</a:t>
            </a:r>
          </a:p>
          <a:p>
            <a:endParaRPr lang="en-US" sz="2400" b="1" u="none">
              <a:solidFill>
                <a:schemeClr val="accent2"/>
              </a:solidFill>
              <a:latin typeface="Times" charset="0"/>
            </a:endParaRPr>
          </a:p>
        </p:txBody>
      </p:sp>
      <p:sp>
        <p:nvSpPr>
          <p:cNvPr id="2663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3"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2491"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26635" name="Group 12"/>
          <p:cNvGrpSpPr>
            <a:grpSpLocks/>
          </p:cNvGrpSpPr>
          <p:nvPr/>
        </p:nvGrpSpPr>
        <p:grpSpPr bwMode="auto">
          <a:xfrm>
            <a:off x="901700" y="2603500"/>
            <a:ext cx="2201863" cy="1765300"/>
            <a:chOff x="568" y="1640"/>
            <a:chExt cx="1387" cy="1112"/>
          </a:xfrm>
        </p:grpSpPr>
        <p:grpSp>
          <p:nvGrpSpPr>
            <p:cNvPr id="26687" name="Group 13"/>
            <p:cNvGrpSpPr>
              <a:grpSpLocks/>
            </p:cNvGrpSpPr>
            <p:nvPr/>
          </p:nvGrpSpPr>
          <p:grpSpPr bwMode="auto">
            <a:xfrm>
              <a:off x="568" y="1640"/>
              <a:ext cx="1249" cy="1112"/>
              <a:chOff x="568" y="1640"/>
              <a:chExt cx="1249" cy="1112"/>
            </a:xfrm>
          </p:grpSpPr>
          <p:sp>
            <p:nvSpPr>
              <p:cNvPr id="532494"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6690"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26691"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2497"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u="none">
                  <a:solidFill>
                    <a:schemeClr val="tx2"/>
                  </a:solidFill>
                  <a:latin typeface="Times" charset="0"/>
                  <a:ea typeface="+mn-ea"/>
                  <a:cs typeface="+mn-cs"/>
                </a:rPr>
                <a:t>V </a:t>
              </a:r>
              <a:r>
                <a:rPr lang="en-US" sz="6000" u="none">
                  <a:solidFill>
                    <a:srgbClr val="51DC00"/>
                  </a:solidFill>
                  <a:latin typeface="Times" charset="0"/>
                  <a:ea typeface="+mn-ea"/>
                  <a:cs typeface="+mn-cs"/>
                </a:rPr>
                <a:t>U</a:t>
              </a:r>
              <a:r>
                <a:rPr lang="en-US" sz="3600" u="none">
                  <a:solidFill>
                    <a:schemeClr val="tx2"/>
                  </a:solidFill>
                  <a:latin typeface="Times" charset="0"/>
                  <a:ea typeface="+mn-ea"/>
                  <a:cs typeface="+mn-cs"/>
                </a:rPr>
                <a:t> M</a:t>
              </a:r>
            </a:p>
          </p:txBody>
        </p:sp>
      </p:grpSp>
      <p:sp>
        <p:nvSpPr>
          <p:cNvPr id="26636"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7"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8"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9"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0"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1"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2"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3"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4"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5"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6"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7"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8"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9"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50"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16" name="Rectangle 3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532517" name="Line 3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2518" name="Rectangle 38"/>
          <p:cNvSpPr>
            <a:spLocks noChangeArrowheads="1"/>
          </p:cNvSpPr>
          <p:nvPr/>
        </p:nvSpPr>
        <p:spPr bwMode="auto">
          <a:xfrm>
            <a:off x="4786313" y="852488"/>
            <a:ext cx="216535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u="none">
                <a:solidFill>
                  <a:srgbClr val="FAFD00"/>
                </a:solidFill>
                <a:latin typeface="Times" charset="0"/>
                <a:ea typeface="+mn-ea"/>
                <a:cs typeface="+mn-cs"/>
              </a:rPr>
              <a:t>ca. 1000 B.C.</a:t>
            </a:r>
          </a:p>
        </p:txBody>
      </p:sp>
      <p:sp>
        <p:nvSpPr>
          <p:cNvPr id="532546" name="Oval 66"/>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GB" sz="1600" u="none">
              <a:solidFill>
                <a:schemeClr val="accent1"/>
              </a:solidFill>
              <a:latin typeface="Times" charset="0"/>
              <a:ea typeface="+mn-ea"/>
              <a:cs typeface="+mn-cs"/>
            </a:endParaRPr>
          </a:p>
        </p:txBody>
      </p:sp>
      <p:grpSp>
        <p:nvGrpSpPr>
          <p:cNvPr id="26655" name="Group 104"/>
          <p:cNvGrpSpPr>
            <a:grpSpLocks/>
          </p:cNvGrpSpPr>
          <p:nvPr/>
        </p:nvGrpSpPr>
        <p:grpSpPr bwMode="auto">
          <a:xfrm>
            <a:off x="8018463" y="3436938"/>
            <a:ext cx="981075" cy="1843087"/>
            <a:chOff x="5051" y="2165"/>
            <a:chExt cx="618" cy="1161"/>
          </a:xfrm>
        </p:grpSpPr>
        <p:grpSp>
          <p:nvGrpSpPr>
            <p:cNvPr id="26668" name="Group 105"/>
            <p:cNvGrpSpPr>
              <a:grpSpLocks/>
            </p:cNvGrpSpPr>
            <p:nvPr/>
          </p:nvGrpSpPr>
          <p:grpSpPr bwMode="auto">
            <a:xfrm>
              <a:off x="5051" y="2165"/>
              <a:ext cx="618" cy="1161"/>
              <a:chOff x="5051" y="2165"/>
              <a:chExt cx="618" cy="1161"/>
            </a:xfrm>
          </p:grpSpPr>
          <p:sp>
            <p:nvSpPr>
              <p:cNvPr id="26670"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71"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6672"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6673"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74"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75"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76"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77"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78"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79"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0"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1"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2"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3"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4"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5"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6" name="Rectangle 12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p:txBody>
          </p:sp>
        </p:grpSp>
        <p:sp>
          <p:nvSpPr>
            <p:cNvPr id="26669" name="Rectangle 1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26656" name="Text Box 124"/>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32606" name="Rectangle 126"/>
          <p:cNvSpPr>
            <a:spLocks noChangeArrowheads="1"/>
          </p:cNvSpPr>
          <p:nvPr/>
        </p:nvSpPr>
        <p:spPr bwMode="auto">
          <a:xfrm>
            <a:off x="8081963" y="654367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23</a:t>
            </a:r>
          </a:p>
        </p:txBody>
      </p:sp>
      <p:sp>
        <p:nvSpPr>
          <p:cNvPr id="26658" name="Text Box 12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grpSp>
        <p:nvGrpSpPr>
          <p:cNvPr id="12" name="Group 173"/>
          <p:cNvGrpSpPr>
            <a:grpSpLocks/>
          </p:cNvGrpSpPr>
          <p:nvPr/>
        </p:nvGrpSpPr>
        <p:grpSpPr bwMode="auto">
          <a:xfrm>
            <a:off x="4630738" y="1117600"/>
            <a:ext cx="4267200" cy="2082800"/>
            <a:chOff x="2984" y="712"/>
            <a:chExt cx="2688" cy="1312"/>
          </a:xfrm>
        </p:grpSpPr>
        <p:grpSp>
          <p:nvGrpSpPr>
            <p:cNvPr id="26663" name="Group 42"/>
            <p:cNvGrpSpPr>
              <a:grpSpLocks/>
            </p:cNvGrpSpPr>
            <p:nvPr/>
          </p:nvGrpSpPr>
          <p:grpSpPr bwMode="auto">
            <a:xfrm>
              <a:off x="2984" y="712"/>
              <a:ext cx="2688" cy="1312"/>
              <a:chOff x="2936" y="712"/>
              <a:chExt cx="2688" cy="1312"/>
            </a:xfrm>
          </p:grpSpPr>
          <p:sp>
            <p:nvSpPr>
              <p:cNvPr id="532523" name="AutoShape 43"/>
              <p:cNvSpPr>
                <a:spLocks noChangeArrowheads="1"/>
              </p:cNvSpPr>
              <p:nvPr/>
            </p:nvSpPr>
            <p:spPr bwMode="auto">
              <a:xfrm rot="-10800000">
                <a:off x="2936" y="752"/>
                <a:ext cx="1080" cy="5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17961" dir="2700000" algn="ctr" rotWithShape="0">
                  <a:schemeClr val="bg2">
                    <a:alpha val="74998"/>
                  </a:schemeClr>
                </a:outerShdw>
              </a:effectLst>
            </p:spPr>
            <p:txBody>
              <a:bodyPr wrap="none" anchor="ctr"/>
              <a:lstStyle/>
              <a:p>
                <a:pPr>
                  <a:defRPr/>
                </a:pPr>
                <a:endParaRPr lang="en-US">
                  <a:ea typeface="+mn-ea"/>
                  <a:cs typeface="+mn-cs"/>
                </a:endParaRPr>
              </a:p>
            </p:txBody>
          </p:sp>
          <p:sp>
            <p:nvSpPr>
              <p:cNvPr id="532524" name="AutoShape 44"/>
              <p:cNvSpPr>
                <a:spLocks noChangeArrowheads="1"/>
              </p:cNvSpPr>
              <p:nvPr/>
            </p:nvSpPr>
            <p:spPr bwMode="auto">
              <a:xfrm>
                <a:off x="3704" y="712"/>
                <a:ext cx="1920" cy="1312"/>
              </a:xfrm>
              <a:prstGeom prst="roundRect">
                <a:avLst>
                  <a:gd name="adj" fmla="val 16667"/>
                </a:avLst>
              </a:prstGeom>
              <a:noFill/>
              <a:ln w="76200">
                <a:solidFill>
                  <a:srgbClr val="D8310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532652" name="Text Box 172"/>
            <p:cNvSpPr txBox="1">
              <a:spLocks noChangeArrowheads="1"/>
            </p:cNvSpPr>
            <p:nvPr/>
          </p:nvSpPr>
          <p:spPr bwMode="auto">
            <a:xfrm>
              <a:off x="4021" y="867"/>
              <a:ext cx="544" cy="826"/>
            </a:xfrm>
            <a:prstGeom prst="rect">
              <a:avLst/>
            </a:prstGeom>
            <a:noFill/>
            <a:ln w="12700">
              <a:noFill/>
              <a:miter lim="800000"/>
              <a:headEnd/>
              <a:tailEnd/>
            </a:ln>
            <a:effectLst>
              <a:outerShdw blurRad="63500" dist="29783" dir="3885598" algn="ctr" rotWithShape="0">
                <a:schemeClr val="bg2">
                  <a:alpha val="74998"/>
                </a:schemeClr>
              </a:outerShdw>
            </a:effectLst>
          </p:spPr>
          <p:txBody>
            <a:bodyPr>
              <a:spAutoFit/>
            </a:bodyPr>
            <a:lstStyle/>
            <a:p>
              <a:pPr>
                <a:spcBef>
                  <a:spcPct val="50000"/>
                </a:spcBef>
                <a:defRPr/>
              </a:pPr>
              <a:r>
                <a:rPr lang="en-US" sz="4000" i="1" u="none">
                  <a:solidFill>
                    <a:schemeClr val="tx1"/>
                  </a:solidFill>
                  <a:latin typeface="Kosher-Normal" charset="0"/>
                  <a:ea typeface="+mn-ea"/>
                  <a:cs typeface="+mn-cs"/>
                </a:rPr>
                <a:t>DC</a:t>
              </a:r>
            </a:p>
          </p:txBody>
        </p:sp>
        <p:sp>
          <p:nvSpPr>
            <p:cNvPr id="532514" name="Rectangle 34"/>
            <p:cNvSpPr>
              <a:spLocks noChangeArrowheads="1"/>
            </p:cNvSpPr>
            <p:nvPr/>
          </p:nvSpPr>
          <p:spPr bwMode="auto">
            <a:xfrm>
              <a:off x="3890" y="1360"/>
              <a:ext cx="1636" cy="594"/>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defRPr/>
              </a:pPr>
              <a:r>
                <a:rPr lang="en-US" b="1" u="none">
                  <a:solidFill>
                    <a:schemeClr val="tx1"/>
                  </a:solidFill>
                  <a:latin typeface="Helvetica" charset="0"/>
                </a:rPr>
                <a:t>2 Sam 7: 4-16</a:t>
              </a:r>
            </a:p>
            <a:p>
              <a:pPr>
                <a:defRPr/>
              </a:pPr>
              <a:r>
                <a:rPr lang="en-US" b="1" u="none">
                  <a:solidFill>
                    <a:schemeClr val="tx1"/>
                  </a:solidFill>
                  <a:latin typeface="Helvetica" charset="0"/>
                </a:rPr>
                <a:t>1 Kum 17:3-15</a:t>
              </a:r>
              <a:endParaRPr lang="en-US" b="1" i="1" u="none">
                <a:solidFill>
                  <a:srgbClr val="99FF99"/>
                </a:solidFill>
                <a:latin typeface="Times" charset="0"/>
              </a:endParaRPr>
            </a:p>
          </p:txBody>
        </p:sp>
      </p:grpSp>
      <p:sp>
        <p:nvSpPr>
          <p:cNvPr id="532655" name="Oval 175"/>
          <p:cNvSpPr>
            <a:spLocks noChangeArrowheads="1"/>
          </p:cNvSpPr>
          <p:nvPr/>
        </p:nvSpPr>
        <p:spPr bwMode="auto">
          <a:xfrm>
            <a:off x="6300788" y="1354138"/>
            <a:ext cx="827087" cy="781050"/>
          </a:xfrm>
          <a:prstGeom prst="ellipse">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26661" name="Text Box 178"/>
          <p:cNvSpPr txBox="1">
            <a:spLocks noChangeArrowheads="1"/>
          </p:cNvSpPr>
          <p:nvPr/>
        </p:nvSpPr>
        <p:spPr bwMode="auto">
          <a:xfrm>
            <a:off x="8594725"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1</a:t>
            </a:r>
            <a:endParaRPr lang="en-US" sz="2000" u="none">
              <a:solidFill>
                <a:srgbClr val="FFA27C"/>
              </a:solidFill>
              <a:latin typeface="B VAG Rounded Bold" charset="0"/>
            </a:endParaRPr>
          </a:p>
        </p:txBody>
      </p:sp>
      <p:sp>
        <p:nvSpPr>
          <p:cNvPr id="532659" name="Text Box 179"/>
          <p:cNvSpPr txBox="1">
            <a:spLocks noChangeArrowheads="1"/>
          </p:cNvSpPr>
          <p:nvPr/>
        </p:nvSpPr>
        <p:spPr bwMode="auto">
          <a:xfrm>
            <a:off x="7212013" y="1236663"/>
            <a:ext cx="1630362" cy="6762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en-US" sz="2400" b="1" u="none">
                <a:solidFill>
                  <a:srgbClr val="FFEA18"/>
                </a:solidFill>
                <a:latin typeface="Arial" charset="0"/>
                <a:ea typeface="+mn-ea"/>
                <a:cs typeface="+mn-cs"/>
              </a:rPr>
              <a:t>Agano la kidaudi</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2655"/>
                                        </p:tgtEl>
                                        <p:attrNameLst>
                                          <p:attrName>style.visibility</p:attrName>
                                        </p:attrNameLst>
                                      </p:cBhvr>
                                      <p:to>
                                        <p:strVal val="visible"/>
                                      </p:to>
                                    </p:set>
                                    <p:anim calcmode="lin" valueType="num">
                                      <p:cBhvr>
                                        <p:cTn id="13" dur="500" fill="hold"/>
                                        <p:tgtEl>
                                          <p:spTgt spid="532655"/>
                                        </p:tgtEl>
                                        <p:attrNameLst>
                                          <p:attrName>ppt_w</p:attrName>
                                        </p:attrNameLst>
                                      </p:cBhvr>
                                      <p:tavLst>
                                        <p:tav tm="0">
                                          <p:val>
                                            <p:fltVal val="0"/>
                                          </p:val>
                                        </p:tav>
                                        <p:tav tm="100000">
                                          <p:val>
                                            <p:strVal val="#ppt_w"/>
                                          </p:val>
                                        </p:tav>
                                      </p:tavLst>
                                    </p:anim>
                                    <p:anim calcmode="lin" valueType="num">
                                      <p:cBhvr>
                                        <p:cTn id="14" dur="500" fill="hold"/>
                                        <p:tgtEl>
                                          <p:spTgt spid="532655"/>
                                        </p:tgtEl>
                                        <p:attrNameLst>
                                          <p:attrName>ppt_h</p:attrName>
                                        </p:attrNameLst>
                                      </p:cBhvr>
                                      <p:tavLst>
                                        <p:tav tm="0">
                                          <p:val>
                                            <p:fltVal val="0"/>
                                          </p:val>
                                        </p:tav>
                                        <p:tav tm="100000">
                                          <p:val>
                                            <p:strVal val="#ppt_h"/>
                                          </p:val>
                                        </p:tav>
                                      </p:tavLst>
                                    </p:anim>
                                    <p:anim calcmode="lin" valueType="num">
                                      <p:cBhvr>
                                        <p:cTn id="15" dur="500" fill="hold"/>
                                        <p:tgtEl>
                                          <p:spTgt spid="532655"/>
                                        </p:tgtEl>
                                        <p:attrNameLst>
                                          <p:attrName>ppt_x</p:attrName>
                                        </p:attrNameLst>
                                      </p:cBhvr>
                                      <p:tavLst>
                                        <p:tav tm="0">
                                          <p:val>
                                            <p:fltVal val="0.5"/>
                                          </p:val>
                                        </p:tav>
                                        <p:tav tm="100000">
                                          <p:val>
                                            <p:strVal val="#ppt_x"/>
                                          </p:val>
                                        </p:tav>
                                      </p:tavLst>
                                    </p:anim>
                                    <p:anim calcmode="lin" valueType="num">
                                      <p:cBhvr>
                                        <p:cTn id="16" dur="500" fill="hold"/>
                                        <p:tgtEl>
                                          <p:spTgt spid="532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1089025" y="2366963"/>
            <a:ext cx="7110413" cy="3810000"/>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u="none">
                <a:solidFill>
                  <a:schemeClr val="tx1"/>
                </a:solidFill>
                <a:latin typeface="Times" charset="0"/>
              </a:rPr>
              <a:t>                   2 Samueli 7</a:t>
            </a:r>
            <a:endParaRPr lang="en-US" sz="3200" b="1" u="none">
              <a:solidFill>
                <a:schemeClr val="tx1"/>
              </a:solidFill>
              <a:latin typeface="Times" charset="0"/>
            </a:endParaRPr>
          </a:p>
          <a:p>
            <a:pPr>
              <a:defRPr/>
            </a:pPr>
            <a:r>
              <a:rPr lang="en-US" sz="3200" b="1" u="none">
                <a:solidFill>
                  <a:schemeClr val="tx1"/>
                </a:solidFill>
                <a:latin typeface="Times" charset="0"/>
              </a:rPr>
              <a:t>	</a:t>
            </a:r>
            <a:r>
              <a:rPr lang="en-US" sz="4000" b="1" u="none" baseline="30000">
                <a:solidFill>
                  <a:schemeClr val="tx1"/>
                </a:solidFill>
                <a:latin typeface="Times" charset="0"/>
              </a:rPr>
              <a:t>16</a:t>
            </a:r>
            <a:r>
              <a:rPr lang="en-US" sz="3600" b="1" u="none">
                <a:solidFill>
                  <a:schemeClr val="tx1"/>
                </a:solidFill>
                <a:latin typeface="Times" charset="0"/>
              </a:rPr>
              <a:t> na </a:t>
            </a:r>
            <a:r>
              <a:rPr lang="en-US" sz="3600" b="1" i="1">
                <a:solidFill>
                  <a:schemeClr val="tx1"/>
                </a:solidFill>
                <a:latin typeface="Times" charset="0"/>
              </a:rPr>
              <a:t>nyumba</a:t>
            </a:r>
            <a:r>
              <a:rPr lang="en-US" sz="3600" b="1" u="none">
                <a:solidFill>
                  <a:schemeClr val="tx1"/>
                </a:solidFill>
                <a:latin typeface="Times" charset="0"/>
              </a:rPr>
              <a:t> yako na </a:t>
            </a:r>
            <a:r>
              <a:rPr lang="en-US" sz="3600" b="1" i="1">
                <a:solidFill>
                  <a:schemeClr val="tx1"/>
                </a:solidFill>
                <a:latin typeface="Times" charset="0"/>
              </a:rPr>
              <a:t>ufalme</a:t>
            </a:r>
            <a:r>
              <a:rPr lang="en-US" sz="3600" b="1" u="none">
                <a:solidFill>
                  <a:schemeClr val="tx1"/>
                </a:solidFill>
                <a:latin typeface="Times" charset="0"/>
              </a:rPr>
              <a:t> wako vitathibithishwa milele mbele yako;nacho  </a:t>
            </a:r>
            <a:r>
              <a:rPr lang="en-US" sz="3600" b="1" i="1">
                <a:solidFill>
                  <a:schemeClr val="tx1"/>
                </a:solidFill>
                <a:latin typeface="Times" charset="0"/>
              </a:rPr>
              <a:t>kiti </a:t>
            </a:r>
            <a:r>
              <a:rPr lang="en-US" sz="3600" b="1" i="1" u="none">
                <a:solidFill>
                  <a:schemeClr val="tx1"/>
                </a:solidFill>
                <a:latin typeface="Times" charset="0"/>
              </a:rPr>
              <a:t> </a:t>
            </a:r>
            <a:r>
              <a:rPr lang="en-US" sz="3600" b="1" u="none">
                <a:solidFill>
                  <a:schemeClr val="tx1"/>
                </a:solidFill>
                <a:latin typeface="Times" charset="0"/>
              </a:rPr>
              <a:t>chako kitafanywa imara milele.</a:t>
            </a:r>
          </a:p>
          <a:p>
            <a:pPr>
              <a:defRPr/>
            </a:pPr>
            <a:endParaRPr lang="en-US" sz="3200" b="1" u="none">
              <a:solidFill>
                <a:schemeClr val="tx1"/>
              </a:solidFill>
              <a:latin typeface="Times" charset="0"/>
            </a:endParaRPr>
          </a:p>
          <a:p>
            <a:pPr algn="ctr">
              <a:defRPr/>
            </a:pPr>
            <a:endParaRPr lang="en-US" sz="3200" b="1" u="none">
              <a:solidFill>
                <a:schemeClr val="tx1"/>
              </a:solidFill>
              <a:latin typeface="Times" charset="0"/>
            </a:endParaRPr>
          </a:p>
        </p:txBody>
      </p:sp>
      <p:sp>
        <p:nvSpPr>
          <p:cNvPr id="448515"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u="none">
                <a:solidFill>
                  <a:srgbClr val="FAFD00"/>
                </a:solidFill>
                <a:latin typeface="Times" charset="0"/>
                <a:ea typeface="+mn-ea"/>
                <a:cs typeface="+mn-cs"/>
              </a:rPr>
              <a:t>                            </a:t>
            </a:r>
          </a:p>
        </p:txBody>
      </p:sp>
      <p:sp>
        <p:nvSpPr>
          <p:cNvPr id="448516" name="Rectangle 4"/>
          <p:cNvSpPr>
            <a:spLocks noChangeArrowheads="1"/>
          </p:cNvSpPr>
          <p:nvPr/>
        </p:nvSpPr>
        <p:spPr bwMode="auto">
          <a:xfrm>
            <a:off x="1509713" y="728663"/>
            <a:ext cx="7177087" cy="164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en-US" sz="3600" b="1" u="none">
                <a:solidFill>
                  <a:schemeClr val="folHlink"/>
                </a:solidFill>
                <a:latin typeface="Times" charset="0"/>
              </a:rPr>
              <a:t>AGANO LA KIDAUDI</a:t>
            </a:r>
            <a:endParaRPr lang="en-US" sz="3600" b="1" u="none">
              <a:solidFill>
                <a:schemeClr val="tx1"/>
              </a:solidFill>
              <a:latin typeface="Times" charset="0"/>
            </a:endParaRPr>
          </a:p>
          <a:p>
            <a:pPr algn="ctr">
              <a:spcBef>
                <a:spcPct val="50000"/>
              </a:spcBef>
              <a:defRPr/>
            </a:pPr>
            <a:r>
              <a:rPr lang="en-US" sz="2000" b="1" u="none">
                <a:solidFill>
                  <a:schemeClr val="tx1"/>
                </a:solidFill>
                <a:latin typeface="Times" charset="0"/>
              </a:rPr>
              <a:t>AHADI ZAKE TATU</a:t>
            </a:r>
            <a:endParaRPr lang="en-US" sz="3600" b="1" u="none">
              <a:solidFill>
                <a:schemeClr val="tx1"/>
              </a:solidFill>
              <a:latin typeface="Times" charset="0"/>
            </a:endParaRPr>
          </a:p>
          <a:p>
            <a:pPr algn="ctr">
              <a:defRPr/>
            </a:pPr>
            <a:endParaRPr lang="en-US" sz="3600" b="1" u="none">
              <a:solidFill>
                <a:schemeClr val="tx1"/>
              </a:solidFill>
              <a:latin typeface="Times" charset="0"/>
            </a:endParaRPr>
          </a:p>
        </p:txBody>
      </p:sp>
      <p:sp>
        <p:nvSpPr>
          <p:cNvPr id="448517"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448518"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8543" name="Text Box 31"/>
          <p:cNvSpPr txBox="1">
            <a:spLocks noChangeArrowheads="1"/>
          </p:cNvSpPr>
          <p:nvPr/>
        </p:nvSpPr>
        <p:spPr bwMode="auto">
          <a:xfrm>
            <a:off x="3057525" y="2911475"/>
            <a:ext cx="2446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3600" b="1" i="1">
                <a:solidFill>
                  <a:srgbClr val="FFCC00"/>
                </a:solidFill>
                <a:latin typeface="Times" charset="0"/>
              </a:rPr>
              <a:t>nyumba</a:t>
            </a:r>
          </a:p>
        </p:txBody>
      </p:sp>
      <p:sp>
        <p:nvSpPr>
          <p:cNvPr id="448545" name="Text Box 33"/>
          <p:cNvSpPr txBox="1">
            <a:spLocks noChangeArrowheads="1"/>
          </p:cNvSpPr>
          <p:nvPr/>
        </p:nvSpPr>
        <p:spPr bwMode="auto">
          <a:xfrm>
            <a:off x="6351588" y="2913063"/>
            <a:ext cx="20145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3600" b="1" i="1">
                <a:solidFill>
                  <a:srgbClr val="FFCC00"/>
                </a:solidFill>
                <a:latin typeface="Times" charset="0"/>
              </a:rPr>
              <a:t>ufalme</a:t>
            </a:r>
          </a:p>
        </p:txBody>
      </p:sp>
      <p:sp>
        <p:nvSpPr>
          <p:cNvPr id="448546" name="Text Box 34"/>
          <p:cNvSpPr txBox="1">
            <a:spLocks noChangeArrowheads="1"/>
          </p:cNvSpPr>
          <p:nvPr/>
        </p:nvSpPr>
        <p:spPr bwMode="auto">
          <a:xfrm>
            <a:off x="5545138" y="3476625"/>
            <a:ext cx="1643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3600" b="1" u="none">
                <a:solidFill>
                  <a:srgbClr val="FF3300"/>
                </a:solidFill>
                <a:latin typeface="Times" charset="0"/>
              </a:rPr>
              <a:t>milele</a:t>
            </a:r>
          </a:p>
        </p:txBody>
      </p:sp>
      <p:sp>
        <p:nvSpPr>
          <p:cNvPr id="448547" name="Text Box 35"/>
          <p:cNvSpPr txBox="1">
            <a:spLocks noChangeArrowheads="1"/>
          </p:cNvSpPr>
          <p:nvPr/>
        </p:nvSpPr>
        <p:spPr bwMode="auto">
          <a:xfrm>
            <a:off x="3589338" y="4008438"/>
            <a:ext cx="1511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3600" b="1" i="1">
                <a:solidFill>
                  <a:srgbClr val="FFCC00"/>
                </a:solidFill>
                <a:latin typeface="Times" charset="0"/>
              </a:rPr>
              <a:t>kiti</a:t>
            </a:r>
          </a:p>
        </p:txBody>
      </p:sp>
      <p:sp>
        <p:nvSpPr>
          <p:cNvPr id="448548" name="Text Box 36"/>
          <p:cNvSpPr txBox="1">
            <a:spLocks noChangeArrowheads="1"/>
          </p:cNvSpPr>
          <p:nvPr/>
        </p:nvSpPr>
        <p:spPr bwMode="auto">
          <a:xfrm>
            <a:off x="2405063" y="4568825"/>
            <a:ext cx="1619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3600" b="1" u="none">
                <a:solidFill>
                  <a:srgbClr val="FF3300"/>
                </a:solidFill>
                <a:latin typeface="Times" charset="0"/>
              </a:rPr>
              <a:t>milele</a:t>
            </a:r>
          </a:p>
        </p:txBody>
      </p:sp>
      <p:grpSp>
        <p:nvGrpSpPr>
          <p:cNvPr id="27659" name="Group 74"/>
          <p:cNvGrpSpPr>
            <a:grpSpLocks/>
          </p:cNvGrpSpPr>
          <p:nvPr/>
        </p:nvGrpSpPr>
        <p:grpSpPr bwMode="auto">
          <a:xfrm>
            <a:off x="8018463" y="3436938"/>
            <a:ext cx="981075" cy="1843087"/>
            <a:chOff x="5051" y="2165"/>
            <a:chExt cx="618" cy="1161"/>
          </a:xfrm>
        </p:grpSpPr>
        <p:grpSp>
          <p:nvGrpSpPr>
            <p:cNvPr id="27664" name="Group 75"/>
            <p:cNvGrpSpPr>
              <a:grpSpLocks/>
            </p:cNvGrpSpPr>
            <p:nvPr/>
          </p:nvGrpSpPr>
          <p:grpSpPr bwMode="auto">
            <a:xfrm>
              <a:off x="5051" y="2165"/>
              <a:ext cx="618" cy="1161"/>
              <a:chOff x="5051" y="2165"/>
              <a:chExt cx="618" cy="1161"/>
            </a:xfrm>
          </p:grpSpPr>
          <p:sp>
            <p:nvSpPr>
              <p:cNvPr id="27666" name="Freeform 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7667" name="AutoShape 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7668" name="Rectangle 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7669" name="Line 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0" name="Rectangle 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7671" name="Rectangle 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7672" name="Line 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3" name="Line 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4" name="Line 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5" name="Line 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6" name="Line 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7" name="Line 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8" name="Line 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9" name="Line 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80" name="Line 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81" name="Line 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82" name="Rectangle 92"/>
              <p:cNvSpPr>
                <a:spLocks noChangeArrowheads="1"/>
              </p:cNvSpPr>
              <p:nvPr/>
            </p:nvSpPr>
            <p:spPr bwMode="auto">
              <a:xfrm>
                <a:off x="5051" y="2165"/>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a:p>
                <a:endParaRPr lang="en-US" sz="900" b="1" u="none">
                  <a:solidFill>
                    <a:srgbClr val="000000"/>
                  </a:solidFill>
                  <a:latin typeface="Chicago" charset="0"/>
                </a:endParaRPr>
              </a:p>
            </p:txBody>
          </p:sp>
        </p:grpSp>
        <p:sp>
          <p:nvSpPr>
            <p:cNvPr id="27665" name="Rectangle 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27660" name="Text Box 94"/>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27661" name="Text Box 95"/>
          <p:cNvSpPr txBox="1">
            <a:spLocks noChangeArrowheads="1"/>
          </p:cNvSpPr>
          <p:nvPr/>
        </p:nvSpPr>
        <p:spPr bwMode="auto">
          <a:xfrm>
            <a:off x="8594725" y="642143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5</a:t>
            </a:r>
            <a:endParaRPr lang="en-US" sz="2000" u="none">
              <a:solidFill>
                <a:srgbClr val="FFA27C"/>
              </a:solidFill>
              <a:latin typeface="B VAG Rounded Bold" charset="0"/>
            </a:endParaRPr>
          </a:p>
        </p:txBody>
      </p:sp>
      <p:sp>
        <p:nvSpPr>
          <p:cNvPr id="448608" name="Rectangle 96"/>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24</a:t>
            </a:r>
          </a:p>
        </p:txBody>
      </p:sp>
      <p:sp>
        <p:nvSpPr>
          <p:cNvPr id="27663" name="Text Box 9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8543"/>
                                        </p:tgtEl>
                                        <p:attrNameLst>
                                          <p:attrName>style.visibility</p:attrName>
                                        </p:attrNameLst>
                                      </p:cBhvr>
                                      <p:to>
                                        <p:strVal val="visible"/>
                                      </p:to>
                                    </p:set>
                                    <p:anim calcmode="lin" valueType="num">
                                      <p:cBhvr>
                                        <p:cTn id="7" dur="500" fill="hold"/>
                                        <p:tgtEl>
                                          <p:spTgt spid="448543"/>
                                        </p:tgtEl>
                                        <p:attrNameLst>
                                          <p:attrName>ppt_w</p:attrName>
                                        </p:attrNameLst>
                                      </p:cBhvr>
                                      <p:tavLst>
                                        <p:tav tm="0">
                                          <p:val>
                                            <p:fltVal val="0"/>
                                          </p:val>
                                        </p:tav>
                                        <p:tav tm="100000">
                                          <p:val>
                                            <p:strVal val="#ppt_w"/>
                                          </p:val>
                                        </p:tav>
                                      </p:tavLst>
                                    </p:anim>
                                    <p:anim calcmode="lin" valueType="num">
                                      <p:cBhvr>
                                        <p:cTn id="8" dur="500" fill="hold"/>
                                        <p:tgtEl>
                                          <p:spTgt spid="448543"/>
                                        </p:tgtEl>
                                        <p:attrNameLst>
                                          <p:attrName>ppt_h</p:attrName>
                                        </p:attrNameLst>
                                      </p:cBhvr>
                                      <p:tavLst>
                                        <p:tav tm="0">
                                          <p:val>
                                            <p:fltVal val="0"/>
                                          </p:val>
                                        </p:tav>
                                        <p:tav tm="100000">
                                          <p:val>
                                            <p:strVal val="#ppt_h"/>
                                          </p:val>
                                        </p:tav>
                                      </p:tavLst>
                                    </p:anim>
                                    <p:anim calcmode="lin" valueType="num">
                                      <p:cBhvr>
                                        <p:cTn id="9" dur="500" fill="hold"/>
                                        <p:tgtEl>
                                          <p:spTgt spid="448543"/>
                                        </p:tgtEl>
                                        <p:attrNameLst>
                                          <p:attrName>ppt_x</p:attrName>
                                        </p:attrNameLst>
                                      </p:cBhvr>
                                      <p:tavLst>
                                        <p:tav tm="0">
                                          <p:val>
                                            <p:fltVal val="0.5"/>
                                          </p:val>
                                        </p:tav>
                                        <p:tav tm="100000">
                                          <p:val>
                                            <p:strVal val="#ppt_x"/>
                                          </p:val>
                                        </p:tav>
                                      </p:tavLst>
                                    </p:anim>
                                    <p:anim calcmode="lin" valueType="num">
                                      <p:cBhvr>
                                        <p:cTn id="10" dur="500" fill="hold"/>
                                        <p:tgtEl>
                                          <p:spTgt spid="44854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48545"/>
                                        </p:tgtEl>
                                        <p:attrNameLst>
                                          <p:attrName>style.visibility</p:attrName>
                                        </p:attrNameLst>
                                      </p:cBhvr>
                                      <p:to>
                                        <p:strVal val="visible"/>
                                      </p:to>
                                    </p:set>
                                    <p:anim calcmode="lin" valueType="num">
                                      <p:cBhvr>
                                        <p:cTn id="15" dur="500" fill="hold"/>
                                        <p:tgtEl>
                                          <p:spTgt spid="448545"/>
                                        </p:tgtEl>
                                        <p:attrNameLst>
                                          <p:attrName>ppt_w</p:attrName>
                                        </p:attrNameLst>
                                      </p:cBhvr>
                                      <p:tavLst>
                                        <p:tav tm="0">
                                          <p:val>
                                            <p:fltVal val="0"/>
                                          </p:val>
                                        </p:tav>
                                        <p:tav tm="100000">
                                          <p:val>
                                            <p:strVal val="#ppt_w"/>
                                          </p:val>
                                        </p:tav>
                                      </p:tavLst>
                                    </p:anim>
                                    <p:anim calcmode="lin" valueType="num">
                                      <p:cBhvr>
                                        <p:cTn id="16" dur="500" fill="hold"/>
                                        <p:tgtEl>
                                          <p:spTgt spid="448545"/>
                                        </p:tgtEl>
                                        <p:attrNameLst>
                                          <p:attrName>ppt_h</p:attrName>
                                        </p:attrNameLst>
                                      </p:cBhvr>
                                      <p:tavLst>
                                        <p:tav tm="0">
                                          <p:val>
                                            <p:fltVal val="0"/>
                                          </p:val>
                                        </p:tav>
                                        <p:tav tm="100000">
                                          <p:val>
                                            <p:strVal val="#ppt_h"/>
                                          </p:val>
                                        </p:tav>
                                      </p:tavLst>
                                    </p:anim>
                                    <p:anim calcmode="lin" valueType="num">
                                      <p:cBhvr>
                                        <p:cTn id="17" dur="500" fill="hold"/>
                                        <p:tgtEl>
                                          <p:spTgt spid="448545"/>
                                        </p:tgtEl>
                                        <p:attrNameLst>
                                          <p:attrName>ppt_x</p:attrName>
                                        </p:attrNameLst>
                                      </p:cBhvr>
                                      <p:tavLst>
                                        <p:tav tm="0">
                                          <p:val>
                                            <p:fltVal val="0.5"/>
                                          </p:val>
                                        </p:tav>
                                        <p:tav tm="100000">
                                          <p:val>
                                            <p:strVal val="#ppt_x"/>
                                          </p:val>
                                        </p:tav>
                                      </p:tavLst>
                                    </p:anim>
                                    <p:anim calcmode="lin" valueType="num">
                                      <p:cBhvr>
                                        <p:cTn id="18" dur="500" fill="hold"/>
                                        <p:tgtEl>
                                          <p:spTgt spid="44854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48546"/>
                                        </p:tgtEl>
                                        <p:attrNameLst>
                                          <p:attrName>style.visibility</p:attrName>
                                        </p:attrNameLst>
                                      </p:cBhvr>
                                      <p:to>
                                        <p:strVal val="visible"/>
                                      </p:to>
                                    </p:set>
                                    <p:anim calcmode="lin" valueType="num">
                                      <p:cBhvr>
                                        <p:cTn id="23" dur="500" fill="hold"/>
                                        <p:tgtEl>
                                          <p:spTgt spid="448546"/>
                                        </p:tgtEl>
                                        <p:attrNameLst>
                                          <p:attrName>ppt_w</p:attrName>
                                        </p:attrNameLst>
                                      </p:cBhvr>
                                      <p:tavLst>
                                        <p:tav tm="0">
                                          <p:val>
                                            <p:fltVal val="0"/>
                                          </p:val>
                                        </p:tav>
                                        <p:tav tm="100000">
                                          <p:val>
                                            <p:strVal val="#ppt_w"/>
                                          </p:val>
                                        </p:tav>
                                      </p:tavLst>
                                    </p:anim>
                                    <p:anim calcmode="lin" valueType="num">
                                      <p:cBhvr>
                                        <p:cTn id="24" dur="500" fill="hold"/>
                                        <p:tgtEl>
                                          <p:spTgt spid="448546"/>
                                        </p:tgtEl>
                                        <p:attrNameLst>
                                          <p:attrName>ppt_h</p:attrName>
                                        </p:attrNameLst>
                                      </p:cBhvr>
                                      <p:tavLst>
                                        <p:tav tm="0">
                                          <p:val>
                                            <p:fltVal val="0"/>
                                          </p:val>
                                        </p:tav>
                                        <p:tav tm="100000">
                                          <p:val>
                                            <p:strVal val="#ppt_h"/>
                                          </p:val>
                                        </p:tav>
                                      </p:tavLst>
                                    </p:anim>
                                    <p:anim calcmode="lin" valueType="num">
                                      <p:cBhvr>
                                        <p:cTn id="25" dur="500" fill="hold"/>
                                        <p:tgtEl>
                                          <p:spTgt spid="448546"/>
                                        </p:tgtEl>
                                        <p:attrNameLst>
                                          <p:attrName>ppt_x</p:attrName>
                                        </p:attrNameLst>
                                      </p:cBhvr>
                                      <p:tavLst>
                                        <p:tav tm="0">
                                          <p:val>
                                            <p:fltVal val="0.5"/>
                                          </p:val>
                                        </p:tav>
                                        <p:tav tm="100000">
                                          <p:val>
                                            <p:strVal val="#ppt_x"/>
                                          </p:val>
                                        </p:tav>
                                      </p:tavLst>
                                    </p:anim>
                                    <p:anim calcmode="lin" valueType="num">
                                      <p:cBhvr>
                                        <p:cTn id="26" dur="500" fill="hold"/>
                                        <p:tgtEl>
                                          <p:spTgt spid="44854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48547"/>
                                        </p:tgtEl>
                                        <p:attrNameLst>
                                          <p:attrName>style.visibility</p:attrName>
                                        </p:attrNameLst>
                                      </p:cBhvr>
                                      <p:to>
                                        <p:strVal val="visible"/>
                                      </p:to>
                                    </p:set>
                                    <p:anim calcmode="lin" valueType="num">
                                      <p:cBhvr>
                                        <p:cTn id="31" dur="500" fill="hold"/>
                                        <p:tgtEl>
                                          <p:spTgt spid="448547"/>
                                        </p:tgtEl>
                                        <p:attrNameLst>
                                          <p:attrName>ppt_w</p:attrName>
                                        </p:attrNameLst>
                                      </p:cBhvr>
                                      <p:tavLst>
                                        <p:tav tm="0">
                                          <p:val>
                                            <p:fltVal val="0"/>
                                          </p:val>
                                        </p:tav>
                                        <p:tav tm="100000">
                                          <p:val>
                                            <p:strVal val="#ppt_w"/>
                                          </p:val>
                                        </p:tav>
                                      </p:tavLst>
                                    </p:anim>
                                    <p:anim calcmode="lin" valueType="num">
                                      <p:cBhvr>
                                        <p:cTn id="32" dur="500" fill="hold"/>
                                        <p:tgtEl>
                                          <p:spTgt spid="448547"/>
                                        </p:tgtEl>
                                        <p:attrNameLst>
                                          <p:attrName>ppt_h</p:attrName>
                                        </p:attrNameLst>
                                      </p:cBhvr>
                                      <p:tavLst>
                                        <p:tav tm="0">
                                          <p:val>
                                            <p:fltVal val="0"/>
                                          </p:val>
                                        </p:tav>
                                        <p:tav tm="100000">
                                          <p:val>
                                            <p:strVal val="#ppt_h"/>
                                          </p:val>
                                        </p:tav>
                                      </p:tavLst>
                                    </p:anim>
                                    <p:anim calcmode="lin" valueType="num">
                                      <p:cBhvr>
                                        <p:cTn id="33" dur="500" fill="hold"/>
                                        <p:tgtEl>
                                          <p:spTgt spid="448547"/>
                                        </p:tgtEl>
                                        <p:attrNameLst>
                                          <p:attrName>ppt_x</p:attrName>
                                        </p:attrNameLst>
                                      </p:cBhvr>
                                      <p:tavLst>
                                        <p:tav tm="0">
                                          <p:val>
                                            <p:fltVal val="0.5"/>
                                          </p:val>
                                        </p:tav>
                                        <p:tav tm="100000">
                                          <p:val>
                                            <p:strVal val="#ppt_x"/>
                                          </p:val>
                                        </p:tav>
                                      </p:tavLst>
                                    </p:anim>
                                    <p:anim calcmode="lin" valueType="num">
                                      <p:cBhvr>
                                        <p:cTn id="34" dur="500" fill="hold"/>
                                        <p:tgtEl>
                                          <p:spTgt spid="448547"/>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448548"/>
                                        </p:tgtEl>
                                        <p:attrNameLst>
                                          <p:attrName>style.visibility</p:attrName>
                                        </p:attrNameLst>
                                      </p:cBhvr>
                                      <p:to>
                                        <p:strVal val="visible"/>
                                      </p:to>
                                    </p:set>
                                    <p:anim calcmode="lin" valueType="num">
                                      <p:cBhvr>
                                        <p:cTn id="39" dur="500" fill="hold"/>
                                        <p:tgtEl>
                                          <p:spTgt spid="448548"/>
                                        </p:tgtEl>
                                        <p:attrNameLst>
                                          <p:attrName>ppt_w</p:attrName>
                                        </p:attrNameLst>
                                      </p:cBhvr>
                                      <p:tavLst>
                                        <p:tav tm="0">
                                          <p:val>
                                            <p:fltVal val="0"/>
                                          </p:val>
                                        </p:tav>
                                        <p:tav tm="100000">
                                          <p:val>
                                            <p:strVal val="#ppt_w"/>
                                          </p:val>
                                        </p:tav>
                                      </p:tavLst>
                                    </p:anim>
                                    <p:anim calcmode="lin" valueType="num">
                                      <p:cBhvr>
                                        <p:cTn id="40" dur="500" fill="hold"/>
                                        <p:tgtEl>
                                          <p:spTgt spid="448548"/>
                                        </p:tgtEl>
                                        <p:attrNameLst>
                                          <p:attrName>ppt_h</p:attrName>
                                        </p:attrNameLst>
                                      </p:cBhvr>
                                      <p:tavLst>
                                        <p:tav tm="0">
                                          <p:val>
                                            <p:fltVal val="0"/>
                                          </p:val>
                                        </p:tav>
                                        <p:tav tm="100000">
                                          <p:val>
                                            <p:strVal val="#ppt_h"/>
                                          </p:val>
                                        </p:tav>
                                      </p:tavLst>
                                    </p:anim>
                                    <p:anim calcmode="lin" valueType="num">
                                      <p:cBhvr>
                                        <p:cTn id="41" dur="500" fill="hold"/>
                                        <p:tgtEl>
                                          <p:spTgt spid="448548"/>
                                        </p:tgtEl>
                                        <p:attrNameLst>
                                          <p:attrName>ppt_x</p:attrName>
                                        </p:attrNameLst>
                                      </p:cBhvr>
                                      <p:tavLst>
                                        <p:tav tm="0">
                                          <p:val>
                                            <p:fltVal val="0.5"/>
                                          </p:val>
                                        </p:tav>
                                        <p:tav tm="100000">
                                          <p:val>
                                            <p:strVal val="#ppt_x"/>
                                          </p:val>
                                        </p:tav>
                                      </p:tavLst>
                                    </p:anim>
                                    <p:anim calcmode="lin" valueType="num">
                                      <p:cBhvr>
                                        <p:cTn id="42" dur="500" fill="hold"/>
                                        <p:tgtEl>
                                          <p:spTgt spid="4485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43" grpId="0" autoUpdateAnimBg="0"/>
      <p:bldP spid="448545" grpId="0" autoUpdateAnimBg="0"/>
      <p:bldP spid="448546" grpId="0" autoUpdateAnimBg="0"/>
      <p:bldP spid="448547" grpId="0" autoUpdateAnimBg="0"/>
      <p:bldP spid="448548"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u="none">
              <a:latin typeface="Matura MT Script Capitals" charset="0"/>
            </a:endParaRPr>
          </a:p>
        </p:txBody>
      </p:sp>
      <p:sp>
        <p:nvSpPr>
          <p:cNvPr id="631812" name="Rectangle 4"/>
          <p:cNvSpPr>
            <a:spLocks noChangeArrowheads="1"/>
          </p:cNvSpPr>
          <p:nvPr/>
        </p:nvSpPr>
        <p:spPr bwMode="auto">
          <a:xfrm>
            <a:off x="3872096" y="5156200"/>
            <a:ext cx="1307734" cy="951542"/>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u="none" dirty="0">
                <a:solidFill>
                  <a:srgbClr val="00FF00"/>
                </a:solidFill>
                <a:latin typeface="Arial" charset="0"/>
                <a:ea typeface="ＭＳ Ｐゴシック" charset="-128"/>
                <a:cs typeface="ＭＳ Ｐゴシック" charset="-128"/>
              </a:rPr>
              <a:t>2 </a:t>
            </a:r>
            <a:r>
              <a:rPr lang="en-US" b="1" i="1" u="none" dirty="0" err="1" smtClean="0">
                <a:solidFill>
                  <a:srgbClr val="00FF00"/>
                </a:solidFill>
                <a:latin typeface="Arial" charset="0"/>
                <a:ea typeface="ＭＳ Ｐゴシック" charset="-128"/>
                <a:cs typeface="ＭＳ Ｐゴシック" charset="-128"/>
              </a:rPr>
              <a:t>nya</a:t>
            </a:r>
            <a:endParaRPr lang="en-US" b="1" i="1" u="none" dirty="0">
              <a:solidFill>
                <a:srgbClr val="00FF00"/>
              </a:solidFill>
              <a:latin typeface="Arial" charset="0"/>
              <a:ea typeface="ＭＳ Ｐゴシック" charset="-128"/>
              <a:cs typeface="ＭＳ Ｐゴシック" charset="-128"/>
            </a:endParaRPr>
          </a:p>
          <a:p>
            <a:pPr algn="ctr">
              <a:defRPr/>
            </a:pPr>
            <a:r>
              <a:rPr lang="en-US" b="1" i="1" u="none" dirty="0">
                <a:solidFill>
                  <a:srgbClr val="00FF00"/>
                </a:solidFill>
                <a:latin typeface="Arial" charset="0"/>
                <a:ea typeface="ＭＳ Ｐゴシック" charset="-128"/>
                <a:cs typeface="ＭＳ Ｐゴシック" charset="-128"/>
              </a:rPr>
              <a:t>7:4-16</a:t>
            </a:r>
          </a:p>
        </p:txBody>
      </p:sp>
      <p:sp>
        <p:nvSpPr>
          <p:cNvPr id="631813" name="Rectangle 5"/>
          <p:cNvSpPr>
            <a:spLocks noChangeArrowheads="1"/>
          </p:cNvSpPr>
          <p:nvPr/>
        </p:nvSpPr>
        <p:spPr bwMode="auto">
          <a:xfrm>
            <a:off x="1551333" y="5154613"/>
            <a:ext cx="1507433" cy="951542"/>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u="none" dirty="0" err="1" smtClean="0">
                <a:solidFill>
                  <a:srgbClr val="00FF00"/>
                </a:solidFill>
                <a:latin typeface="Arial" charset="0"/>
                <a:ea typeface="ＭＳ Ｐゴシック" charset="-128"/>
                <a:cs typeface="ＭＳ Ｐゴシック" charset="-128"/>
              </a:rPr>
              <a:t>Kum</a:t>
            </a:r>
            <a:endParaRPr lang="en-US" b="1" i="1" u="none" dirty="0">
              <a:solidFill>
                <a:srgbClr val="00FF00"/>
              </a:solidFill>
              <a:latin typeface="Arial" charset="0"/>
              <a:ea typeface="ＭＳ Ｐゴシック" charset="-128"/>
              <a:cs typeface="ＭＳ Ｐゴシック" charset="-128"/>
            </a:endParaRPr>
          </a:p>
          <a:p>
            <a:pPr algn="ctr">
              <a:defRPr/>
            </a:pPr>
            <a:r>
              <a:rPr lang="en-US" b="1" i="1" u="none" dirty="0">
                <a:solidFill>
                  <a:srgbClr val="00FF00"/>
                </a:solidFill>
                <a:latin typeface="Arial" charset="0"/>
                <a:ea typeface="ＭＳ Ｐゴシック" charset="-128"/>
                <a:cs typeface="ＭＳ Ｐゴシック" charset="-128"/>
              </a:rPr>
              <a:t>30:1-10</a:t>
            </a:r>
          </a:p>
        </p:txBody>
      </p:sp>
      <p:sp>
        <p:nvSpPr>
          <p:cNvPr id="631814"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u="none">
              <a:latin typeface="Matura MT Script Capitals" pitchFamily="-112" charset="0"/>
            </a:endParaRPr>
          </a:p>
        </p:txBody>
      </p:sp>
      <p:sp>
        <p:nvSpPr>
          <p:cNvPr id="55301"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u="none">
                <a:solidFill>
                  <a:srgbClr val="FFA27C"/>
                </a:solidFill>
                <a:latin typeface="Arial" charset="0"/>
              </a:rPr>
              <a:t> </a:t>
            </a:r>
          </a:p>
        </p:txBody>
      </p:sp>
      <p:sp>
        <p:nvSpPr>
          <p:cNvPr id="55302"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u="none">
              <a:solidFill>
                <a:srgbClr val="00FF00"/>
              </a:solidFill>
              <a:latin typeface="Arial" charset="0"/>
            </a:endParaRPr>
          </a:p>
        </p:txBody>
      </p:sp>
      <p:sp>
        <p:nvSpPr>
          <p:cNvPr id="631818"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u="none" dirty="0">
                <a:solidFill>
                  <a:srgbClr val="00FF00"/>
                </a:solidFill>
                <a:latin typeface="Arial" pitchFamily="-112" charset="0"/>
              </a:rPr>
              <a:t>BARAKA</a:t>
            </a:r>
            <a:endParaRPr lang="en-US" sz="3600" b="1" u="none" dirty="0">
              <a:solidFill>
                <a:srgbClr val="00FF00"/>
              </a:solidFill>
              <a:latin typeface="Arial" pitchFamily="-112" charset="0"/>
            </a:endParaRPr>
          </a:p>
        </p:txBody>
      </p:sp>
      <p:sp>
        <p:nvSpPr>
          <p:cNvPr id="631819" name="Text Box 11"/>
          <p:cNvSpPr txBox="1">
            <a:spLocks noChangeArrowheads="1"/>
          </p:cNvSpPr>
          <p:nvPr/>
        </p:nvSpPr>
        <p:spPr bwMode="auto">
          <a:xfrm>
            <a:off x="3276600" y="3670300"/>
            <a:ext cx="2020888"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u="none" dirty="0">
                <a:solidFill>
                  <a:srgbClr val="00FF00"/>
                </a:solidFill>
                <a:latin typeface="Arial" pitchFamily="-112" charset="0"/>
              </a:rPr>
              <a:t>MBEGU </a:t>
            </a:r>
            <a:endParaRPr lang="en-US" sz="3600" b="1" u="none" dirty="0">
              <a:solidFill>
                <a:srgbClr val="00FF00"/>
              </a:solidFill>
              <a:latin typeface="Arial" pitchFamily="-112" charset="0"/>
            </a:endParaRPr>
          </a:p>
        </p:txBody>
      </p:sp>
      <p:sp>
        <p:nvSpPr>
          <p:cNvPr id="631820" name="Text Box 12"/>
          <p:cNvSpPr txBox="1">
            <a:spLocks noChangeArrowheads="1"/>
          </p:cNvSpPr>
          <p:nvPr/>
        </p:nvSpPr>
        <p:spPr bwMode="auto">
          <a:xfrm>
            <a:off x="1106488" y="3659188"/>
            <a:ext cx="2198687"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u="none" dirty="0">
                <a:solidFill>
                  <a:srgbClr val="00FF00"/>
                </a:solidFill>
                <a:latin typeface="Arial" pitchFamily="-112" charset="0"/>
              </a:rPr>
              <a:t>NCHI </a:t>
            </a:r>
            <a:endParaRPr lang="en-US" sz="3600" b="1" u="none" dirty="0">
              <a:solidFill>
                <a:srgbClr val="00FF00"/>
              </a:solidFill>
              <a:latin typeface="Arial" pitchFamily="-112" charset="0"/>
            </a:endParaRPr>
          </a:p>
        </p:txBody>
      </p:sp>
      <p:sp>
        <p:nvSpPr>
          <p:cNvPr id="631821" name="Text Box 13"/>
          <p:cNvSpPr txBox="1">
            <a:spLocks noChangeArrowheads="1"/>
          </p:cNvSpPr>
          <p:nvPr/>
        </p:nvSpPr>
        <p:spPr bwMode="auto">
          <a:xfrm>
            <a:off x="1050925" y="4364038"/>
            <a:ext cx="2171700"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u="none" dirty="0" err="1">
                <a:solidFill>
                  <a:srgbClr val="FAFD00"/>
                </a:solidFill>
                <a:latin typeface="Arial" charset="0"/>
              </a:rPr>
              <a:t>nchi</a:t>
            </a:r>
            <a:r>
              <a:rPr lang="en-US" sz="4000" u="none" dirty="0">
                <a:solidFill>
                  <a:srgbClr val="FAFD00"/>
                </a:solidFill>
                <a:latin typeface="Arial" charset="0"/>
              </a:rPr>
              <a:t> </a:t>
            </a:r>
            <a:endParaRPr lang="en-US" sz="4000" u="none" dirty="0">
              <a:solidFill>
                <a:srgbClr val="FAFD00"/>
              </a:solidFill>
              <a:latin typeface="Arial" pitchFamily="-112" charset="0"/>
            </a:endParaRPr>
          </a:p>
        </p:txBody>
      </p:sp>
      <p:sp>
        <p:nvSpPr>
          <p:cNvPr id="631823" name="Text Box 15"/>
          <p:cNvSpPr txBox="1">
            <a:spLocks noChangeArrowheads="1"/>
          </p:cNvSpPr>
          <p:nvPr/>
        </p:nvSpPr>
        <p:spPr bwMode="auto">
          <a:xfrm>
            <a:off x="3236913" y="4376738"/>
            <a:ext cx="240982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u="none" dirty="0" err="1">
                <a:solidFill>
                  <a:srgbClr val="FAFD00"/>
                </a:solidFill>
                <a:latin typeface="Arial" charset="0"/>
              </a:rPr>
              <a:t>Daudi</a:t>
            </a:r>
            <a:endParaRPr lang="en-US" sz="4000" u="none" dirty="0">
              <a:solidFill>
                <a:srgbClr val="FAFD00"/>
              </a:solidFill>
              <a:latin typeface="Arial" pitchFamily="-112" charset="0"/>
            </a:endParaRPr>
          </a:p>
        </p:txBody>
      </p:sp>
      <p:sp>
        <p:nvSpPr>
          <p:cNvPr id="631824" name="Text Box 16"/>
          <p:cNvSpPr txBox="1">
            <a:spLocks noChangeArrowheads="1"/>
          </p:cNvSpPr>
          <p:nvPr/>
        </p:nvSpPr>
        <p:spPr bwMode="auto">
          <a:xfrm>
            <a:off x="546100" y="1878013"/>
            <a:ext cx="8070850" cy="584776"/>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3200" b="1" i="1" u="none" dirty="0" err="1">
                <a:solidFill>
                  <a:srgbClr val="00FF00"/>
                </a:solidFill>
                <a:latin typeface="Times" charset="0"/>
              </a:rPr>
              <a:t>Mwan</a:t>
            </a:r>
            <a:r>
              <a:rPr lang="en-US" sz="3200" b="1" i="1" u="none" dirty="0">
                <a:solidFill>
                  <a:srgbClr val="00FF00"/>
                </a:solidFill>
                <a:latin typeface="Times" charset="0"/>
              </a:rPr>
              <a:t> </a:t>
            </a:r>
            <a:r>
              <a:rPr lang="en-US" sz="3200" b="1" i="1" u="none" dirty="0" smtClean="0">
                <a:solidFill>
                  <a:srgbClr val="00FF00"/>
                </a:solidFill>
                <a:latin typeface="Arial" pitchFamily="-112" charset="0"/>
              </a:rPr>
              <a:t>12</a:t>
            </a:r>
            <a:r>
              <a:rPr lang="en-US" sz="3200" b="1" i="1" u="none" dirty="0">
                <a:solidFill>
                  <a:srgbClr val="00FF00"/>
                </a:solidFill>
                <a:latin typeface="Arial" pitchFamily="-112" charset="0"/>
              </a:rPr>
              <a:t>:1-3</a:t>
            </a:r>
          </a:p>
        </p:txBody>
      </p:sp>
      <p:sp>
        <p:nvSpPr>
          <p:cNvPr id="631826"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u="none">
              <a:latin typeface="Matura MT Script Capitals" pitchFamily="-108" charset="0"/>
            </a:endParaRPr>
          </a:p>
        </p:txBody>
      </p:sp>
      <p:sp>
        <p:nvSpPr>
          <p:cNvPr id="631827"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u="none">
              <a:latin typeface="Matura MT Script Capitals" pitchFamily="-108" charset="0"/>
            </a:endParaRPr>
          </a:p>
        </p:txBody>
      </p:sp>
      <p:sp>
        <p:nvSpPr>
          <p:cNvPr id="631828"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u="none">
              <a:latin typeface="Matura MT Script Capitals" pitchFamily="-108" charset="0"/>
            </a:endParaRPr>
          </a:p>
        </p:txBody>
      </p:sp>
      <p:sp>
        <p:nvSpPr>
          <p:cNvPr id="631829" name="AutoShape 21"/>
          <p:cNvSpPr>
            <a:spLocks noChangeArrowheads="1"/>
          </p:cNvSpPr>
          <p:nvPr/>
        </p:nvSpPr>
        <p:spPr bwMode="auto">
          <a:xfrm>
            <a:off x="3554413" y="4370388"/>
            <a:ext cx="2009775" cy="1657350"/>
          </a:xfrm>
          <a:prstGeom prst="roundRect">
            <a:avLst>
              <a:gd name="adj" fmla="val 16667"/>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u="none">
              <a:latin typeface="Matura MT Script Capitals" pitchFamily="-112" charset="0"/>
            </a:endParaRPr>
          </a:p>
        </p:txBody>
      </p:sp>
      <p:sp>
        <p:nvSpPr>
          <p:cNvPr id="631830" name="Rectangle 22"/>
          <p:cNvSpPr>
            <a:spLocks noChangeArrowheads="1"/>
          </p:cNvSpPr>
          <p:nvPr/>
        </p:nvSpPr>
        <p:spPr bwMode="auto">
          <a:xfrm>
            <a:off x="81295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rgbClr val="FFFFFF"/>
                </a:solidFill>
                <a:effectLst>
                  <a:outerShdw blurRad="38100" dist="38100" dir="2700000" algn="tl">
                    <a:srgbClr val="000000"/>
                  </a:outerShdw>
                </a:effectLst>
              </a:rPr>
              <a:t>25</a:t>
            </a:r>
          </a:p>
        </p:txBody>
      </p:sp>
      <p:sp>
        <p:nvSpPr>
          <p:cNvPr id="55315" name="Text Box 2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u="none">
                <a:solidFill>
                  <a:srgbClr val="FFFFFF"/>
                </a:solidFill>
                <a:latin typeface="Arial" charset="0"/>
              </a:rPr>
              <a:t>Handbook pg. 32-37</a:t>
            </a:r>
          </a:p>
        </p:txBody>
      </p:sp>
      <p:sp>
        <p:nvSpPr>
          <p:cNvPr id="2" name="Title 1"/>
          <p:cNvSpPr>
            <a:spLocks noGrp="1"/>
          </p:cNvSpPr>
          <p:nvPr>
            <p:ph type="title" idx="4294967295"/>
          </p:nvPr>
        </p:nvSpPr>
        <p:spPr>
          <a:xfrm>
            <a:off x="520700" y="592138"/>
            <a:ext cx="8229600" cy="766877"/>
          </a:xfrm>
          <a:prstGeom prst="rect">
            <a:avLst/>
          </a:prstGeom>
          <a:ln w="12700">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b="1" kern="1200" dirty="0" err="1">
                <a:solidFill>
                  <a:srgbClr val="FAFD00"/>
                </a:solidFill>
                <a:latin typeface="Arial" charset="0"/>
                <a:ea typeface="ＭＳ Ｐゴシック" charset="0"/>
                <a:cs typeface="ＭＳ Ｐゴシック" charset="0"/>
              </a:rPr>
              <a:t>Agano</a:t>
            </a:r>
            <a:r>
              <a:rPr lang="en-US" b="1" kern="1200" dirty="0">
                <a:solidFill>
                  <a:srgbClr val="FAFD00"/>
                </a:solidFill>
                <a:latin typeface="Arial" charset="0"/>
                <a:ea typeface="ＭＳ Ｐゴシック" charset="0"/>
                <a:cs typeface="ＭＳ Ｐゴシック" charset="0"/>
              </a:rPr>
              <a:t> la </a:t>
            </a:r>
            <a:r>
              <a:rPr lang="en-US" b="1" kern="1200" dirty="0" err="1">
                <a:solidFill>
                  <a:srgbClr val="FAFD00"/>
                </a:solidFill>
                <a:latin typeface="Arial" charset="0"/>
                <a:ea typeface="ＭＳ Ｐゴシック" charset="0"/>
                <a:cs typeface="ＭＳ Ｐゴシック" charset="0"/>
              </a:rPr>
              <a:t>kiibrahimu</a:t>
            </a:r>
            <a:endParaRPr lang="en-US" b="1" kern="1200" dirty="0">
              <a:solidFill>
                <a:srgbClr val="FAFD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0786022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31829"/>
                                        </p:tgtEl>
                                        <p:attrNameLst>
                                          <p:attrName>style.visibility</p:attrName>
                                        </p:attrNameLst>
                                      </p:cBhvr>
                                      <p:to>
                                        <p:strVal val="visible"/>
                                      </p:to>
                                    </p:set>
                                    <p:anim calcmode="lin" valueType="num">
                                      <p:cBhvr>
                                        <p:cTn id="7" dur="500" fill="hold"/>
                                        <p:tgtEl>
                                          <p:spTgt spid="631829"/>
                                        </p:tgtEl>
                                        <p:attrNameLst>
                                          <p:attrName>ppt_w</p:attrName>
                                        </p:attrNameLst>
                                      </p:cBhvr>
                                      <p:tavLst>
                                        <p:tav tm="0">
                                          <p:val>
                                            <p:fltVal val="0"/>
                                          </p:val>
                                        </p:tav>
                                        <p:tav tm="100000">
                                          <p:val>
                                            <p:strVal val="#ppt_w"/>
                                          </p:val>
                                        </p:tav>
                                      </p:tavLst>
                                    </p:anim>
                                    <p:anim calcmode="lin" valueType="num">
                                      <p:cBhvr>
                                        <p:cTn id="8" dur="500" fill="hold"/>
                                        <p:tgtEl>
                                          <p:spTgt spid="631829"/>
                                        </p:tgtEl>
                                        <p:attrNameLst>
                                          <p:attrName>ppt_h</p:attrName>
                                        </p:attrNameLst>
                                      </p:cBhvr>
                                      <p:tavLst>
                                        <p:tav tm="0">
                                          <p:val>
                                            <p:fltVal val="0"/>
                                          </p:val>
                                        </p:tav>
                                        <p:tav tm="100000">
                                          <p:val>
                                            <p:strVal val="#ppt_h"/>
                                          </p:val>
                                        </p:tav>
                                      </p:tavLst>
                                    </p:anim>
                                    <p:anim calcmode="lin" valueType="num">
                                      <p:cBhvr>
                                        <p:cTn id="9" dur="500" fill="hold"/>
                                        <p:tgtEl>
                                          <p:spTgt spid="631829"/>
                                        </p:tgtEl>
                                        <p:attrNameLst>
                                          <p:attrName>ppt_x</p:attrName>
                                        </p:attrNameLst>
                                      </p:cBhvr>
                                      <p:tavLst>
                                        <p:tav tm="0">
                                          <p:val>
                                            <p:fltVal val="0.5"/>
                                          </p:val>
                                        </p:tav>
                                        <p:tav tm="100000">
                                          <p:val>
                                            <p:strVal val="#ppt_x"/>
                                          </p:val>
                                        </p:tav>
                                      </p:tavLst>
                                    </p:anim>
                                    <p:anim calcmode="lin" valueType="num">
                                      <p:cBhvr>
                                        <p:cTn id="10" dur="500" fill="hold"/>
                                        <p:tgtEl>
                                          <p:spTgt spid="6318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D:\Aerials Judah Mitchell sr\Jerusalem\Jerusalem area aerial from s, tb q010703.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12"/>
          <p:cNvSpPr>
            <a:spLocks noChangeArrowheads="1"/>
          </p:cNvSpPr>
          <p:nvPr/>
        </p:nvSpPr>
        <p:spPr bwMode="auto">
          <a:xfrm>
            <a:off x="387350" y="5140325"/>
            <a:ext cx="8440738" cy="14747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4467"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ea typeface="ＭＳ Ｐゴシック" charset="0"/>
                <a:cs typeface="ＭＳ Ｐゴシック" charset="0"/>
              </a:rPr>
              <a:t>Jerusalem area aerial from KUSINI</a:t>
            </a:r>
            <a:endParaRPr lang="en-US">
              <a:effectLst>
                <a:outerShdw blurRad="38100" dist="38100" dir="2700000" algn="tl">
                  <a:srgbClr val="DDDDDD"/>
                </a:outerShdw>
              </a:effectLst>
              <a:latin typeface="Times" charset="0"/>
              <a:ea typeface="ＭＳ Ｐゴシック" charset="0"/>
              <a:cs typeface="ＭＳ Ｐゴシック" charset="0"/>
            </a:endParaRPr>
          </a:p>
        </p:txBody>
      </p:sp>
      <p:sp>
        <p:nvSpPr>
          <p:cNvPr id="574469" name="AutoShape 5"/>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74470" name="Text Box 6"/>
          <p:cNvSpPr txBox="1">
            <a:spLocks noChangeArrowheads="1"/>
          </p:cNvSpPr>
          <p:nvPr/>
        </p:nvSpPr>
        <p:spPr bwMode="auto">
          <a:xfrm>
            <a:off x="190500" y="4972050"/>
            <a:ext cx="8743950" cy="1431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b="1" u="none">
                <a:solidFill>
                  <a:srgbClr val="FFEA18"/>
                </a:solidFill>
                <a:ea typeface="+mn-ea"/>
                <a:cs typeface="+mn-cs"/>
              </a:rPr>
              <a:t>Yerusalemu: kutoka kusini kuelekea mlima wa hekalu</a:t>
            </a:r>
          </a:p>
        </p:txBody>
      </p:sp>
      <p:sp>
        <p:nvSpPr>
          <p:cNvPr id="29702" name="Text Box 7"/>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900" b="1" u="none">
                <a:solidFill>
                  <a:srgbClr val="FFFFFF"/>
                </a:solidFill>
                <a:latin typeface="Arial" charset="0"/>
              </a:rPr>
              <a:t>©2003 TBBMI</a:t>
            </a:r>
          </a:p>
        </p:txBody>
      </p:sp>
      <p:sp>
        <p:nvSpPr>
          <p:cNvPr id="574472" name="Rectangle 8"/>
          <p:cNvSpPr>
            <a:spLocks noChangeArrowheads="1"/>
          </p:cNvSpPr>
          <p:nvPr/>
        </p:nvSpPr>
        <p:spPr bwMode="auto">
          <a:xfrm>
            <a:off x="7553325" y="6543675"/>
            <a:ext cx="736600"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7.2.03d.</a:t>
            </a:r>
          </a:p>
        </p:txBody>
      </p:sp>
      <p:sp>
        <p:nvSpPr>
          <p:cNvPr id="574473" name="Rectangle 9"/>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26</a:t>
            </a:r>
          </a:p>
        </p:txBody>
      </p:sp>
      <p:sp>
        <p:nvSpPr>
          <p:cNvPr id="574477" name="Text Box 13"/>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u="none">
                <a:solidFill>
                  <a:schemeClr val="tx1"/>
                </a:solidFill>
                <a:ea typeface="+mn-ea"/>
                <a:cs typeface="+mn-cs"/>
              </a:rPr>
              <a:t>2 Sam. 24:18-24; 2 Chron. 3:1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4469"/>
                                        </p:tgtEl>
                                        <p:attrNameLst>
                                          <p:attrName>style.visibility</p:attrName>
                                        </p:attrNameLst>
                                      </p:cBhvr>
                                      <p:to>
                                        <p:strVal val="visible"/>
                                      </p:to>
                                    </p:set>
                                    <p:animEffect transition="in" filter="dissolve">
                                      <p:cBhvr>
                                        <p:cTn id="7" dur="500"/>
                                        <p:tgtEl>
                                          <p:spTgt spid="574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ea typeface="ＭＳ Ｐゴシック" charset="0"/>
                <a:cs typeface="ＭＳ Ｐゴシック" charset="0"/>
              </a:rPr>
              <a:t>Old City aerial from KASKAZI</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30722" name="Picture 3" descr="E:\0Adds 2002\04 Judah\010703 Beersheba flight\Jerusalem\sr\Old City aerial from north2.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9"/>
          <p:cNvSpPr>
            <a:spLocks noChangeArrowheads="1"/>
          </p:cNvSpPr>
          <p:nvPr/>
        </p:nvSpPr>
        <p:spPr bwMode="auto">
          <a:xfrm>
            <a:off x="439738" y="5070475"/>
            <a:ext cx="8353425" cy="14747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5493" name="Text Box 5"/>
          <p:cNvSpPr txBox="1">
            <a:spLocks noChangeArrowheads="1"/>
          </p:cNvSpPr>
          <p:nvPr/>
        </p:nvSpPr>
        <p:spPr bwMode="auto">
          <a:xfrm>
            <a:off x="249238" y="4865688"/>
            <a:ext cx="8640762" cy="1431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b="1" u="none">
                <a:solidFill>
                  <a:srgbClr val="FFEA18"/>
                </a:solidFill>
                <a:ea typeface="+mn-ea"/>
                <a:cs typeface="+mn-cs"/>
              </a:rPr>
              <a:t>Mlima wa hekalu: Yerusalem Global Focal Point</a:t>
            </a:r>
          </a:p>
        </p:txBody>
      </p:sp>
      <p:sp>
        <p:nvSpPr>
          <p:cNvPr id="30725"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900" b="1" u="none">
                <a:solidFill>
                  <a:srgbClr val="FFFFFF"/>
                </a:solidFill>
                <a:latin typeface="Arial" charset="0"/>
              </a:rPr>
              <a:t>©2003 TBBMI</a:t>
            </a:r>
          </a:p>
        </p:txBody>
      </p:sp>
      <p:sp>
        <p:nvSpPr>
          <p:cNvPr id="575495" name="Rectangle 7"/>
          <p:cNvSpPr>
            <a:spLocks noChangeArrowheads="1"/>
          </p:cNvSpPr>
          <p:nvPr/>
        </p:nvSpPr>
        <p:spPr bwMode="auto">
          <a:xfrm>
            <a:off x="7553325" y="6543675"/>
            <a:ext cx="736600"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7.2.03d.</a:t>
            </a:r>
          </a:p>
        </p:txBody>
      </p:sp>
      <p:sp>
        <p:nvSpPr>
          <p:cNvPr id="575496" name="Rectangle 8"/>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27</a:t>
            </a:r>
          </a:p>
        </p:txBody>
      </p:sp>
      <p:sp>
        <p:nvSpPr>
          <p:cNvPr id="575499" name="Text Box 11"/>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u="none">
                <a:solidFill>
                  <a:schemeClr val="tx1"/>
                </a:solidFill>
                <a:ea typeface="+mn-ea"/>
                <a:cs typeface="+mn-cs"/>
              </a:rPr>
              <a:t>2 Sam. 24:18-24; 2 Nya. 3:1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2">
            <a:extLst>
              <a:ext uri="{28A0092B-C50C-407E-A947-70E740481C1C}">
                <a14:useLocalDpi xmlns:a14="http://schemas.microsoft.com/office/drawing/2010/main" val="0"/>
              </a:ext>
            </a:extLst>
          </a:blip>
          <a:srcRect b="6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900" b="1" u="none">
                <a:solidFill>
                  <a:srgbClr val="FFFFFF"/>
                </a:solidFill>
                <a:latin typeface="Arial" charset="0"/>
              </a:rPr>
              <a:t>©2003 TBBMI</a:t>
            </a:r>
          </a:p>
        </p:txBody>
      </p:sp>
      <p:sp>
        <p:nvSpPr>
          <p:cNvPr id="606212" name="Rectangle 4"/>
          <p:cNvSpPr>
            <a:spLocks noChangeArrowheads="1"/>
          </p:cNvSpPr>
          <p:nvPr/>
        </p:nvSpPr>
        <p:spPr bwMode="auto">
          <a:xfrm>
            <a:off x="7553325" y="6543675"/>
            <a:ext cx="736600"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7.2.03d.</a:t>
            </a:r>
          </a:p>
        </p:txBody>
      </p:sp>
      <p:sp>
        <p:nvSpPr>
          <p:cNvPr id="606213" name="Rectangle 5"/>
          <p:cNvSpPr>
            <a:spLocks noChangeArrowheads="1"/>
          </p:cNvSpPr>
          <p:nvPr/>
        </p:nvSpPr>
        <p:spPr bwMode="auto">
          <a:xfrm>
            <a:off x="80851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28</a:t>
            </a:r>
          </a:p>
        </p:txBody>
      </p:sp>
      <p:sp>
        <p:nvSpPr>
          <p:cNvPr id="606214" name="Rectangle 6"/>
          <p:cNvSpPr>
            <a:spLocks noChangeArrowheads="1"/>
          </p:cNvSpPr>
          <p:nvPr/>
        </p:nvSpPr>
        <p:spPr bwMode="auto">
          <a:xfrm>
            <a:off x="8496300" y="6483350"/>
            <a:ext cx="292100" cy="304800"/>
          </a:xfrm>
          <a:prstGeom prst="rect">
            <a:avLst/>
          </a:prstGeom>
          <a:noFill/>
          <a:ln w="12700">
            <a:noFill/>
            <a:miter lim="800000"/>
            <a:headEnd/>
            <a:tailEnd/>
          </a:ln>
          <a:effectLst/>
        </p:spPr>
        <p:txBody>
          <a:bodyPr wrap="none" anchor="ctr">
            <a:spAutoFit/>
          </a:bodyPr>
          <a:lstStyle/>
          <a:p>
            <a:pPr algn="ctr">
              <a:defRPr/>
            </a:pPr>
            <a:r>
              <a:rPr lang="en-US" sz="1400" b="1" u="none">
                <a:solidFill>
                  <a:schemeClr val="tx1"/>
                </a:solidFill>
                <a:effectLst>
                  <a:outerShdw blurRad="38100" dist="38100" dir="2700000" algn="tl">
                    <a:srgbClr val="000000"/>
                  </a:outerShdw>
                </a:effectLst>
              </a:rPr>
              <a:t>5</a:t>
            </a:r>
            <a:endParaRPr lang="en-US" sz="1000" b="1" u="none">
              <a:solidFill>
                <a:schemeClr val="tx1"/>
              </a:solidFill>
              <a:effectLst>
                <a:outerShdw blurRad="38100" dist="38100" dir="2700000" algn="tl">
                  <a:srgbClr val="000000"/>
                </a:outerShdw>
              </a:effectLst>
            </a:endParaRPr>
          </a:p>
        </p:txBody>
      </p:sp>
      <p:grpSp>
        <p:nvGrpSpPr>
          <p:cNvPr id="2" name="Group 7"/>
          <p:cNvGrpSpPr>
            <a:grpSpLocks/>
          </p:cNvGrpSpPr>
          <p:nvPr/>
        </p:nvGrpSpPr>
        <p:grpSpPr bwMode="auto">
          <a:xfrm>
            <a:off x="3175" y="2684463"/>
            <a:ext cx="9136063" cy="3232150"/>
            <a:chOff x="2" y="1691"/>
            <a:chExt cx="5755" cy="2036"/>
          </a:xfrm>
        </p:grpSpPr>
        <p:sp>
          <p:nvSpPr>
            <p:cNvPr id="31766" name="Rectangle 8" descr="Cork"/>
            <p:cNvSpPr>
              <a:spLocks noChangeArrowheads="1"/>
            </p:cNvSpPr>
            <p:nvPr/>
          </p:nvSpPr>
          <p:spPr bwMode="auto">
            <a:xfrm>
              <a:off x="498" y="2477"/>
              <a:ext cx="5259" cy="457"/>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67" name="AutoShape 9" descr="Cork"/>
            <p:cNvSpPr>
              <a:spLocks noChangeArrowheads="1"/>
            </p:cNvSpPr>
            <p:nvPr/>
          </p:nvSpPr>
          <p:spPr bwMode="auto">
            <a:xfrm>
              <a:off x="3869" y="1691"/>
              <a:ext cx="1888" cy="785"/>
            </a:xfrm>
            <a:prstGeom prst="triangle">
              <a:avLst>
                <a:gd name="adj" fmla="val 47403"/>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68" name="AutoShape 10" descr="Cork"/>
            <p:cNvSpPr>
              <a:spLocks noChangeArrowheads="1"/>
            </p:cNvSpPr>
            <p:nvPr/>
          </p:nvSpPr>
          <p:spPr bwMode="auto">
            <a:xfrm>
              <a:off x="104" y="1704"/>
              <a:ext cx="5627" cy="810"/>
            </a:xfrm>
            <a:prstGeom prst="triangle">
              <a:avLst>
                <a:gd name="adj" fmla="val 82477"/>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69" name="AutoShape 11" descr="Cork"/>
            <p:cNvSpPr>
              <a:spLocks noChangeArrowheads="1"/>
            </p:cNvSpPr>
            <p:nvPr/>
          </p:nvSpPr>
          <p:spPr bwMode="auto">
            <a:xfrm flipV="1">
              <a:off x="48" y="2515"/>
              <a:ext cx="3614" cy="942"/>
            </a:xfrm>
            <a:prstGeom prst="triangle">
              <a:avLst>
                <a:gd name="adj" fmla="val 24421"/>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70" name="AutoShape 12" descr="Cork"/>
            <p:cNvSpPr>
              <a:spLocks noChangeArrowheads="1"/>
            </p:cNvSpPr>
            <p:nvPr/>
          </p:nvSpPr>
          <p:spPr bwMode="auto">
            <a:xfrm flipV="1">
              <a:off x="7" y="2694"/>
              <a:ext cx="3614" cy="1033"/>
            </a:xfrm>
            <a:prstGeom prst="triangle">
              <a:avLst>
                <a:gd name="adj" fmla="val 28361"/>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71" name="Rectangle 13" descr="Cork"/>
            <p:cNvSpPr>
              <a:spLocks noChangeArrowheads="1"/>
            </p:cNvSpPr>
            <p:nvPr/>
          </p:nvSpPr>
          <p:spPr bwMode="auto">
            <a:xfrm rot="-560030">
              <a:off x="960" y="2835"/>
              <a:ext cx="4757" cy="49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72" name="Rectangle 14" descr="Cork"/>
            <p:cNvSpPr>
              <a:spLocks noChangeArrowheads="1"/>
            </p:cNvSpPr>
            <p:nvPr/>
          </p:nvSpPr>
          <p:spPr bwMode="auto">
            <a:xfrm>
              <a:off x="2" y="2518"/>
              <a:ext cx="2758" cy="187"/>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606225" name="Text Box 17"/>
          <p:cNvSpPr txBox="1">
            <a:spLocks noChangeArrowheads="1"/>
          </p:cNvSpPr>
          <p:nvPr/>
        </p:nvSpPr>
        <p:spPr bwMode="auto">
          <a:xfrm>
            <a:off x="619125" y="363220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37931725" indent="-37474525">
              <a:defRPr sz="2800" u="sng">
                <a:solidFill>
                  <a:srgbClr val="00DFCA"/>
                </a:solidFill>
                <a:latin typeface="Comic Sans MS" charset="0"/>
                <a:ea typeface="ＭＳ Ｐゴシック" charset="0"/>
              </a:defRPr>
            </a:lvl2pPr>
            <a:lvl3pPr>
              <a:defRPr sz="2800" u="sng">
                <a:solidFill>
                  <a:srgbClr val="00DFCA"/>
                </a:solidFill>
                <a:latin typeface="Comic Sans MS" charset="0"/>
                <a:ea typeface="ＭＳ Ｐゴシック" charset="0"/>
              </a:defRPr>
            </a:lvl3pPr>
            <a:lvl4pPr>
              <a:defRPr sz="2800" u="sng">
                <a:solidFill>
                  <a:srgbClr val="00DFCA"/>
                </a:solidFill>
                <a:latin typeface="Comic Sans MS" charset="0"/>
                <a:ea typeface="ＭＳ Ｐゴシック" charset="0"/>
              </a:defRPr>
            </a:lvl4pPr>
            <a:lvl5pPr>
              <a:defRPr sz="2800" u="sng">
                <a:solidFill>
                  <a:srgbClr val="00DFCA"/>
                </a:solidFill>
                <a:latin typeface="Comic Sans MS" charset="0"/>
                <a:ea typeface="ＭＳ Ｐゴシック" charset="0"/>
              </a:defRPr>
            </a:lvl5pPr>
            <a:lvl6pPr marL="457200" eaLnBrk="0" fontAlgn="base" hangingPunct="0">
              <a:spcBef>
                <a:spcPct val="0"/>
              </a:spcBef>
              <a:spcAft>
                <a:spcPct val="0"/>
              </a:spcAft>
              <a:defRPr sz="2800" u="sng">
                <a:solidFill>
                  <a:srgbClr val="00DFCA"/>
                </a:solidFill>
                <a:latin typeface="Comic Sans MS" charset="0"/>
                <a:ea typeface="ＭＳ Ｐゴシック" charset="0"/>
              </a:defRPr>
            </a:lvl6pPr>
            <a:lvl7pPr marL="914400" eaLnBrk="0" fontAlgn="base" hangingPunct="0">
              <a:spcBef>
                <a:spcPct val="0"/>
              </a:spcBef>
              <a:spcAft>
                <a:spcPct val="0"/>
              </a:spcAft>
              <a:defRPr sz="2800" u="sng">
                <a:solidFill>
                  <a:srgbClr val="00DFCA"/>
                </a:solidFill>
                <a:latin typeface="Comic Sans MS" charset="0"/>
                <a:ea typeface="ＭＳ Ｐゴシック" charset="0"/>
              </a:defRPr>
            </a:lvl7pPr>
            <a:lvl8pPr marL="1371600" eaLnBrk="0" fontAlgn="base" hangingPunct="0">
              <a:spcBef>
                <a:spcPct val="0"/>
              </a:spcBef>
              <a:spcAft>
                <a:spcPct val="0"/>
              </a:spcAft>
              <a:defRPr sz="2800" u="sng">
                <a:solidFill>
                  <a:srgbClr val="00DFCA"/>
                </a:solidFill>
                <a:latin typeface="Comic Sans MS" charset="0"/>
                <a:ea typeface="ＭＳ Ｐゴシック" charset="0"/>
              </a:defRPr>
            </a:lvl8pPr>
            <a:lvl9pPr marL="18288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defRPr/>
            </a:pPr>
            <a:r>
              <a:rPr lang="en-US" sz="3200" b="1" u="none" smtClean="0">
                <a:solidFill>
                  <a:srgbClr val="FFFFFF"/>
                </a:solidFill>
              </a:rPr>
              <a:t>Kiwanja cha kupuria cha Arauna…</a:t>
            </a:r>
          </a:p>
        </p:txBody>
      </p:sp>
      <p:sp>
        <p:nvSpPr>
          <p:cNvPr id="606226" name="Text Box 18"/>
          <p:cNvSpPr txBox="1">
            <a:spLocks noChangeArrowheads="1"/>
          </p:cNvSpPr>
          <p:nvPr/>
        </p:nvSpPr>
        <p:spPr bwMode="auto">
          <a:xfrm>
            <a:off x="1103313" y="4765675"/>
            <a:ext cx="7010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200" b="1" u="none">
                <a:solidFill>
                  <a:schemeClr val="tx1"/>
                </a:solidFill>
                <a:ea typeface="+mn-ea"/>
                <a:cs typeface="+mn-cs"/>
              </a:rPr>
              <a:t>Kujenga hekalu ya Bwana!</a:t>
            </a:r>
          </a:p>
        </p:txBody>
      </p:sp>
      <p:sp>
        <p:nvSpPr>
          <p:cNvPr id="606227" name="Text Box 19"/>
          <p:cNvSpPr txBox="1">
            <a:spLocks noChangeArrowheads="1"/>
          </p:cNvSpPr>
          <p:nvPr/>
        </p:nvSpPr>
        <p:spPr bwMode="auto">
          <a:xfrm>
            <a:off x="955675" y="4184650"/>
            <a:ext cx="7010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37931725" indent="-37474525">
              <a:defRPr sz="2800" u="sng">
                <a:solidFill>
                  <a:srgbClr val="00DFCA"/>
                </a:solidFill>
                <a:latin typeface="Comic Sans MS" charset="0"/>
                <a:ea typeface="ＭＳ Ｐゴシック" charset="0"/>
              </a:defRPr>
            </a:lvl2pPr>
            <a:lvl3pPr>
              <a:defRPr sz="2800" u="sng">
                <a:solidFill>
                  <a:srgbClr val="00DFCA"/>
                </a:solidFill>
                <a:latin typeface="Comic Sans MS" charset="0"/>
                <a:ea typeface="ＭＳ Ｐゴシック" charset="0"/>
              </a:defRPr>
            </a:lvl3pPr>
            <a:lvl4pPr>
              <a:defRPr sz="2800" u="sng">
                <a:solidFill>
                  <a:srgbClr val="00DFCA"/>
                </a:solidFill>
                <a:latin typeface="Comic Sans MS" charset="0"/>
                <a:ea typeface="ＭＳ Ｐゴシック" charset="0"/>
              </a:defRPr>
            </a:lvl4pPr>
            <a:lvl5pPr>
              <a:defRPr sz="2800" u="sng">
                <a:solidFill>
                  <a:srgbClr val="00DFCA"/>
                </a:solidFill>
                <a:latin typeface="Comic Sans MS" charset="0"/>
                <a:ea typeface="ＭＳ Ｐゴシック" charset="0"/>
              </a:defRPr>
            </a:lvl5pPr>
            <a:lvl6pPr marL="457200" eaLnBrk="0" fontAlgn="base" hangingPunct="0">
              <a:spcBef>
                <a:spcPct val="0"/>
              </a:spcBef>
              <a:spcAft>
                <a:spcPct val="0"/>
              </a:spcAft>
              <a:defRPr sz="2800" u="sng">
                <a:solidFill>
                  <a:srgbClr val="00DFCA"/>
                </a:solidFill>
                <a:latin typeface="Comic Sans MS" charset="0"/>
                <a:ea typeface="ＭＳ Ｐゴシック" charset="0"/>
              </a:defRPr>
            </a:lvl6pPr>
            <a:lvl7pPr marL="914400" eaLnBrk="0" fontAlgn="base" hangingPunct="0">
              <a:spcBef>
                <a:spcPct val="0"/>
              </a:spcBef>
              <a:spcAft>
                <a:spcPct val="0"/>
              </a:spcAft>
              <a:defRPr sz="2800" u="sng">
                <a:solidFill>
                  <a:srgbClr val="00DFCA"/>
                </a:solidFill>
                <a:latin typeface="Comic Sans MS" charset="0"/>
                <a:ea typeface="ＭＳ Ｐゴシック" charset="0"/>
              </a:defRPr>
            </a:lvl7pPr>
            <a:lvl8pPr marL="1371600" eaLnBrk="0" fontAlgn="base" hangingPunct="0">
              <a:spcBef>
                <a:spcPct val="0"/>
              </a:spcBef>
              <a:spcAft>
                <a:spcPct val="0"/>
              </a:spcAft>
              <a:defRPr sz="2800" u="sng">
                <a:solidFill>
                  <a:srgbClr val="00DFCA"/>
                </a:solidFill>
                <a:latin typeface="Comic Sans MS" charset="0"/>
                <a:ea typeface="ＭＳ Ｐゴシック" charset="0"/>
              </a:defRPr>
            </a:lvl8pPr>
            <a:lvl9pPr marL="18288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defRPr/>
            </a:pPr>
            <a:r>
              <a:rPr lang="en-US" sz="3200" b="1" u="none" smtClean="0">
                <a:solidFill>
                  <a:schemeClr val="tx1"/>
                </a:solidFill>
              </a:rPr>
              <a:t>Daudi alikinunua…</a:t>
            </a:r>
          </a:p>
        </p:txBody>
      </p:sp>
      <p:sp>
        <p:nvSpPr>
          <p:cNvPr id="606228" name="Text Box 20"/>
          <p:cNvSpPr txBox="1">
            <a:spLocks noChangeArrowheads="1"/>
          </p:cNvSpPr>
          <p:nvPr/>
        </p:nvSpPr>
        <p:spPr bwMode="auto">
          <a:xfrm>
            <a:off x="1136650" y="5470525"/>
            <a:ext cx="7051675" cy="14319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400" b="1" u="none">
                <a:solidFill>
                  <a:srgbClr val="FFEA18"/>
                </a:solidFill>
                <a:ea typeface="+mn-ea"/>
                <a:cs typeface="+mn-cs"/>
              </a:rPr>
              <a:t>Katika kilele cha Mlima Moriah!</a:t>
            </a:r>
          </a:p>
        </p:txBody>
      </p:sp>
      <p:sp>
        <p:nvSpPr>
          <p:cNvPr id="606230" name="Text Box 22"/>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u="none">
                <a:solidFill>
                  <a:schemeClr val="tx1"/>
                </a:solidFill>
                <a:ea typeface="+mn-ea"/>
                <a:cs typeface="+mn-cs"/>
              </a:rPr>
              <a:t>2 Sam. 24:18-24; 2 Nya. 3:1</a:t>
            </a:r>
          </a:p>
        </p:txBody>
      </p:sp>
      <p:grpSp>
        <p:nvGrpSpPr>
          <p:cNvPr id="3" name="Group 23"/>
          <p:cNvGrpSpPr>
            <a:grpSpLocks/>
          </p:cNvGrpSpPr>
          <p:nvPr/>
        </p:nvGrpSpPr>
        <p:grpSpPr bwMode="auto">
          <a:xfrm>
            <a:off x="2994025" y="1177925"/>
            <a:ext cx="3538538" cy="2419350"/>
            <a:chOff x="1020" y="800"/>
            <a:chExt cx="4056" cy="2875"/>
          </a:xfrm>
        </p:grpSpPr>
        <p:grpSp>
          <p:nvGrpSpPr>
            <p:cNvPr id="31757"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grpSp>
        <p:pic>
          <p:nvPicPr>
            <p:cNvPr id="606240" name="Picture 32"/>
            <p:cNvPicPr>
              <a:picLocks noChangeArrowheads="1"/>
            </p:cNvPicPr>
            <p:nvPr/>
          </p:nvPicPr>
          <p:blipFill>
            <a:blip r:embed="rId4"/>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dissolve">
                                      <p:cBhvr>
                                        <p:cTn id="12" dur="5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6227"/>
                                        </p:tgtEl>
                                        <p:attrNameLst>
                                          <p:attrName>style.visibility</p:attrName>
                                        </p:attrNameLst>
                                      </p:cBhvr>
                                      <p:to>
                                        <p:strVal val="visible"/>
                                      </p:to>
                                    </p:set>
                                    <p:animEffect transition="in" filter="dissolve">
                                      <p:cBhvr>
                                        <p:cTn id="17" dur="500"/>
                                        <p:tgtEl>
                                          <p:spTgt spid="6062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06226"/>
                                        </p:tgtEl>
                                        <p:attrNameLst>
                                          <p:attrName>style.visibility</p:attrName>
                                        </p:attrNameLst>
                                      </p:cBhvr>
                                      <p:to>
                                        <p:strVal val="visible"/>
                                      </p:to>
                                    </p:set>
                                    <p:animEffect transition="in" filter="dissolve">
                                      <p:cBhvr>
                                        <p:cTn id="27" dur="500"/>
                                        <p:tgtEl>
                                          <p:spTgt spid="606226"/>
                                        </p:tgtEl>
                                      </p:cBhvr>
                                    </p:animEffect>
                                  </p:childTnLst>
                                </p:cTn>
                              </p:par>
                            </p:childTnLst>
                          </p:cTn>
                        </p:par>
                        <p:par>
                          <p:cTn id="28" fill="hold" nodeType="afterGroup">
                            <p:stCondLst>
                              <p:cond delay="500"/>
                            </p:stCondLst>
                            <p:childTnLst>
                              <p:par>
                                <p:cTn id="29" presetID="23" presetClass="entr" presetSubtype="528" fill="hold" grpId="0" nodeType="afterEffect">
                                  <p:stCondLst>
                                    <p:cond delay="0"/>
                                  </p:stCondLst>
                                  <p:childTnLst>
                                    <p:set>
                                      <p:cBhvr>
                                        <p:cTn id="30" dur="1" fill="hold">
                                          <p:stCondLst>
                                            <p:cond delay="0"/>
                                          </p:stCondLst>
                                        </p:cTn>
                                        <p:tgtEl>
                                          <p:spTgt spid="606228"/>
                                        </p:tgtEl>
                                        <p:attrNameLst>
                                          <p:attrName>style.visibility</p:attrName>
                                        </p:attrNameLst>
                                      </p:cBhvr>
                                      <p:to>
                                        <p:strVal val="visible"/>
                                      </p:to>
                                    </p:set>
                                    <p:anim calcmode="lin" valueType="num">
                                      <p:cBhvr>
                                        <p:cTn id="31" dur="500" fill="hold"/>
                                        <p:tgtEl>
                                          <p:spTgt spid="606228"/>
                                        </p:tgtEl>
                                        <p:attrNameLst>
                                          <p:attrName>ppt_w</p:attrName>
                                        </p:attrNameLst>
                                      </p:cBhvr>
                                      <p:tavLst>
                                        <p:tav tm="0">
                                          <p:val>
                                            <p:fltVal val="0"/>
                                          </p:val>
                                        </p:tav>
                                        <p:tav tm="100000">
                                          <p:val>
                                            <p:strVal val="#ppt_w"/>
                                          </p:val>
                                        </p:tav>
                                      </p:tavLst>
                                    </p:anim>
                                    <p:anim calcmode="lin" valueType="num">
                                      <p:cBhvr>
                                        <p:cTn id="32" dur="500" fill="hold"/>
                                        <p:tgtEl>
                                          <p:spTgt spid="606228"/>
                                        </p:tgtEl>
                                        <p:attrNameLst>
                                          <p:attrName>ppt_h</p:attrName>
                                        </p:attrNameLst>
                                      </p:cBhvr>
                                      <p:tavLst>
                                        <p:tav tm="0">
                                          <p:val>
                                            <p:fltVal val="0"/>
                                          </p:val>
                                        </p:tav>
                                        <p:tav tm="100000">
                                          <p:val>
                                            <p:strVal val="#ppt_h"/>
                                          </p:val>
                                        </p:tav>
                                      </p:tavLst>
                                    </p:anim>
                                    <p:anim calcmode="lin" valueType="num">
                                      <p:cBhvr>
                                        <p:cTn id="33" dur="500" fill="hold"/>
                                        <p:tgtEl>
                                          <p:spTgt spid="606228"/>
                                        </p:tgtEl>
                                        <p:attrNameLst>
                                          <p:attrName>ppt_x</p:attrName>
                                        </p:attrNameLst>
                                      </p:cBhvr>
                                      <p:tavLst>
                                        <p:tav tm="0">
                                          <p:val>
                                            <p:fltVal val="0.5"/>
                                          </p:val>
                                        </p:tav>
                                        <p:tav tm="100000">
                                          <p:val>
                                            <p:strVal val="#ppt_x"/>
                                          </p:val>
                                        </p:tav>
                                      </p:tavLst>
                                    </p:anim>
                                    <p:anim calcmode="lin" valueType="num">
                                      <p:cBhvr>
                                        <p:cTn id="34"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5" grpId="0" autoUpdateAnimBg="0"/>
      <p:bldP spid="606226" grpId="0" autoUpdateAnimBg="0"/>
      <p:bldP spid="606227" grpId="0" autoUpdateAnimBg="0"/>
      <p:bldP spid="606228"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Line 5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5122" name="Rectangle 55"/>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u="none">
                <a:solidFill>
                  <a:srgbClr val="000000"/>
                </a:solidFill>
                <a:latin typeface="Times" charset="0"/>
              </a:rPr>
              <a:t> </a:t>
            </a:r>
          </a:p>
        </p:txBody>
      </p:sp>
      <p:sp>
        <p:nvSpPr>
          <p:cNvPr id="5123" name="Rectangle 57"/>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1282" name="Line 66"/>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21283" name="Rectangle 67"/>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126" name="Text Box 22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endParaRPr lang="en-GB" sz="1600" b="1" u="none">
              <a:solidFill>
                <a:schemeClr val="tx1"/>
              </a:solidFill>
            </a:endParaRPr>
          </a:p>
        </p:txBody>
      </p:sp>
      <p:sp>
        <p:nvSpPr>
          <p:cNvPr id="521438" name="Text Box 222"/>
          <p:cNvSpPr txBox="1">
            <a:spLocks noChangeArrowheads="1"/>
          </p:cNvSpPr>
          <p:nvPr/>
        </p:nvSpPr>
        <p:spPr bwMode="auto">
          <a:xfrm>
            <a:off x="1781175" y="12700"/>
            <a:ext cx="403383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37931725" indent="-37474525">
              <a:defRPr sz="2800" u="sng">
                <a:solidFill>
                  <a:srgbClr val="00DFCA"/>
                </a:solidFill>
                <a:latin typeface="Comic Sans MS" charset="0"/>
                <a:ea typeface="ＭＳ Ｐゴシック" charset="0"/>
              </a:defRPr>
            </a:lvl2pPr>
            <a:lvl3pPr>
              <a:defRPr sz="2800" u="sng">
                <a:solidFill>
                  <a:srgbClr val="00DFCA"/>
                </a:solidFill>
                <a:latin typeface="Comic Sans MS" charset="0"/>
                <a:ea typeface="ＭＳ Ｐゴシック" charset="0"/>
              </a:defRPr>
            </a:lvl3pPr>
            <a:lvl4pPr>
              <a:defRPr sz="2800" u="sng">
                <a:solidFill>
                  <a:srgbClr val="00DFCA"/>
                </a:solidFill>
                <a:latin typeface="Comic Sans MS" charset="0"/>
                <a:ea typeface="ＭＳ Ｐゴシック" charset="0"/>
              </a:defRPr>
            </a:lvl4pPr>
            <a:lvl5pPr>
              <a:defRPr sz="2800" u="sng">
                <a:solidFill>
                  <a:srgbClr val="00DFCA"/>
                </a:solidFill>
                <a:latin typeface="Comic Sans MS" charset="0"/>
                <a:ea typeface="ＭＳ Ｐゴシック" charset="0"/>
              </a:defRPr>
            </a:lvl5pPr>
            <a:lvl6pPr marL="457200" eaLnBrk="0" fontAlgn="base" hangingPunct="0">
              <a:spcBef>
                <a:spcPct val="0"/>
              </a:spcBef>
              <a:spcAft>
                <a:spcPct val="0"/>
              </a:spcAft>
              <a:defRPr sz="2800" u="sng">
                <a:solidFill>
                  <a:srgbClr val="00DFCA"/>
                </a:solidFill>
                <a:latin typeface="Comic Sans MS" charset="0"/>
                <a:ea typeface="ＭＳ Ｐゴシック" charset="0"/>
              </a:defRPr>
            </a:lvl6pPr>
            <a:lvl7pPr marL="914400" eaLnBrk="0" fontAlgn="base" hangingPunct="0">
              <a:spcBef>
                <a:spcPct val="0"/>
              </a:spcBef>
              <a:spcAft>
                <a:spcPct val="0"/>
              </a:spcAft>
              <a:defRPr sz="2800" u="sng">
                <a:solidFill>
                  <a:srgbClr val="00DFCA"/>
                </a:solidFill>
                <a:latin typeface="Comic Sans MS" charset="0"/>
                <a:ea typeface="ＭＳ Ｐゴシック" charset="0"/>
              </a:defRPr>
            </a:lvl7pPr>
            <a:lvl8pPr marL="1371600" eaLnBrk="0" fontAlgn="base" hangingPunct="0">
              <a:spcBef>
                <a:spcPct val="0"/>
              </a:spcBef>
              <a:spcAft>
                <a:spcPct val="0"/>
              </a:spcAft>
              <a:defRPr sz="2800" u="sng">
                <a:solidFill>
                  <a:srgbClr val="00DFCA"/>
                </a:solidFill>
                <a:latin typeface="Comic Sans MS" charset="0"/>
                <a:ea typeface="ＭＳ Ｐゴシック" charset="0"/>
              </a:defRPr>
            </a:lvl8pPr>
            <a:lvl9pPr marL="18288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defRPr/>
            </a:pPr>
            <a:r>
              <a:rPr lang="en-US" sz="1400" b="1" u="none" smtClean="0">
                <a:solidFill>
                  <a:schemeClr val="tx1"/>
                </a:solidFill>
              </a:rPr>
              <a:t>Josh. 14:5; 24:29; Judg. 17:6</a:t>
            </a:r>
            <a:endParaRPr lang="en-US" sz="1400" b="1" smtClean="0">
              <a:solidFill>
                <a:srgbClr val="000000"/>
              </a:solidFill>
              <a:latin typeface="Geneva" charset="0"/>
            </a:endParaRPr>
          </a:p>
        </p:txBody>
      </p:sp>
      <p:sp>
        <p:nvSpPr>
          <p:cNvPr id="5128" name="Text Box 224"/>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129" name="Text Box 225"/>
          <p:cNvSpPr txBox="1">
            <a:spLocks noChangeArrowheads="1"/>
          </p:cNvSpPr>
          <p:nvPr/>
        </p:nvSpPr>
        <p:spPr bwMode="auto">
          <a:xfrm>
            <a:off x="8585200" y="642937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4</a:t>
            </a:r>
            <a:endParaRPr lang="en-US" sz="2000" u="none">
              <a:solidFill>
                <a:srgbClr val="FFA27C"/>
              </a:solidFill>
              <a:latin typeface="B VAG Rounded Bold" charset="0"/>
            </a:endParaRPr>
          </a:p>
        </p:txBody>
      </p:sp>
      <p:sp>
        <p:nvSpPr>
          <p:cNvPr id="521442" name="Rectangle 226"/>
          <p:cNvSpPr>
            <a:spLocks noChangeArrowheads="1"/>
          </p:cNvSpPr>
          <p:nvPr/>
        </p:nvSpPr>
        <p:spPr bwMode="auto">
          <a:xfrm>
            <a:off x="80914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02</a:t>
            </a:r>
          </a:p>
        </p:txBody>
      </p:sp>
      <p:pic>
        <p:nvPicPr>
          <p:cNvPr id="521443" name="Picture 227" descr="E:\0Adds 2002\04 Judah\010703 Beersheba flight\Biblical Negev\sr\Northern Negev wadis aerial.jpg"/>
          <p:cNvPicPr preferRelativeResize="0">
            <a:picLocks noChangeAspect="1" noChangeArrowheads="1"/>
          </p:cNvPicPr>
          <p:nvPr>
            <p:custDataLst>
              <p:tags r:id="rId1"/>
            </p:custDataLst>
          </p:nvPr>
        </p:nvPicPr>
        <p:blipFill>
          <a:blip r:embed="rId3"/>
          <a:srcRect/>
          <a:stretch>
            <a:fillRect/>
          </a:stretch>
        </p:blipFill>
        <p:spPr bwMode="auto">
          <a:xfrm>
            <a:off x="630238" y="579438"/>
            <a:ext cx="7872412" cy="56864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21433" name="Text Box 217"/>
          <p:cNvSpPr txBox="1">
            <a:spLocks noChangeArrowheads="1"/>
          </p:cNvSpPr>
          <p:nvPr/>
        </p:nvSpPr>
        <p:spPr bwMode="auto">
          <a:xfrm>
            <a:off x="609600" y="1597025"/>
            <a:ext cx="8191500" cy="485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37931725" indent="-37474525">
              <a:defRPr sz="2800" u="sng">
                <a:solidFill>
                  <a:srgbClr val="00DFCA"/>
                </a:solidFill>
                <a:latin typeface="Comic Sans MS" charset="0"/>
                <a:ea typeface="ＭＳ Ｐゴシック" charset="0"/>
              </a:defRPr>
            </a:lvl2pPr>
            <a:lvl3pPr>
              <a:defRPr sz="2800" u="sng">
                <a:solidFill>
                  <a:srgbClr val="00DFCA"/>
                </a:solidFill>
                <a:latin typeface="Comic Sans MS" charset="0"/>
                <a:ea typeface="ＭＳ Ｐゴシック" charset="0"/>
              </a:defRPr>
            </a:lvl3pPr>
            <a:lvl4pPr>
              <a:defRPr sz="2800" u="sng">
                <a:solidFill>
                  <a:srgbClr val="00DFCA"/>
                </a:solidFill>
                <a:latin typeface="Comic Sans MS" charset="0"/>
                <a:ea typeface="ＭＳ Ｐゴシック" charset="0"/>
              </a:defRPr>
            </a:lvl4pPr>
            <a:lvl5pPr>
              <a:defRPr sz="2800" u="sng">
                <a:solidFill>
                  <a:srgbClr val="00DFCA"/>
                </a:solidFill>
                <a:latin typeface="Comic Sans MS" charset="0"/>
                <a:ea typeface="ＭＳ Ｐゴシック" charset="0"/>
              </a:defRPr>
            </a:lvl5pPr>
            <a:lvl6pPr marL="457200" eaLnBrk="0" fontAlgn="base" hangingPunct="0">
              <a:spcBef>
                <a:spcPct val="0"/>
              </a:spcBef>
              <a:spcAft>
                <a:spcPct val="0"/>
              </a:spcAft>
              <a:defRPr sz="2800" u="sng">
                <a:solidFill>
                  <a:srgbClr val="00DFCA"/>
                </a:solidFill>
                <a:latin typeface="Comic Sans MS" charset="0"/>
                <a:ea typeface="ＭＳ Ｐゴシック" charset="0"/>
              </a:defRPr>
            </a:lvl6pPr>
            <a:lvl7pPr marL="914400" eaLnBrk="0" fontAlgn="base" hangingPunct="0">
              <a:spcBef>
                <a:spcPct val="0"/>
              </a:spcBef>
              <a:spcAft>
                <a:spcPct val="0"/>
              </a:spcAft>
              <a:defRPr sz="2800" u="sng">
                <a:solidFill>
                  <a:srgbClr val="00DFCA"/>
                </a:solidFill>
                <a:latin typeface="Comic Sans MS" charset="0"/>
                <a:ea typeface="ＭＳ Ｐゴシック" charset="0"/>
              </a:defRPr>
            </a:lvl7pPr>
            <a:lvl8pPr marL="1371600" eaLnBrk="0" fontAlgn="base" hangingPunct="0">
              <a:spcBef>
                <a:spcPct val="0"/>
              </a:spcBef>
              <a:spcAft>
                <a:spcPct val="0"/>
              </a:spcAft>
              <a:defRPr sz="2800" u="sng">
                <a:solidFill>
                  <a:srgbClr val="00DFCA"/>
                </a:solidFill>
                <a:latin typeface="Comic Sans MS" charset="0"/>
                <a:ea typeface="ＭＳ Ｐゴシック" charset="0"/>
              </a:defRPr>
            </a:lvl8pPr>
            <a:lvl9pPr marL="18288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defRPr/>
            </a:pPr>
            <a:r>
              <a:rPr lang="en-US" sz="4800" b="1" u="none" smtClean="0">
                <a:solidFill>
                  <a:srgbClr val="FFFF00"/>
                </a:solidFill>
              </a:rPr>
              <a:t>Nchi ya nyakuliwa.</a:t>
            </a:r>
          </a:p>
          <a:p>
            <a:pPr algn="ctr">
              <a:spcBef>
                <a:spcPct val="50000"/>
              </a:spcBef>
              <a:defRPr/>
            </a:pPr>
            <a:r>
              <a:rPr lang="en-US" sz="4800" b="1" u="none" smtClean="0">
                <a:solidFill>
                  <a:srgbClr val="FFFF00"/>
                </a:solidFill>
              </a:rPr>
              <a:t>Nchi unagawanywa.</a:t>
            </a:r>
          </a:p>
          <a:p>
            <a:pPr algn="ctr">
              <a:spcBef>
                <a:spcPct val="50000"/>
              </a:spcBef>
              <a:defRPr/>
            </a:pPr>
            <a:r>
              <a:rPr lang="en-US" sz="4800" b="1" u="none" smtClean="0">
                <a:solidFill>
                  <a:srgbClr val="FFFF00"/>
                </a:solidFill>
              </a:rPr>
              <a:t>Yoshua afariki.</a:t>
            </a:r>
          </a:p>
          <a:p>
            <a:pPr algn="ctr">
              <a:spcBef>
                <a:spcPct val="50000"/>
              </a:spcBef>
              <a:defRPr/>
            </a:pPr>
            <a:r>
              <a:rPr lang="en-US" sz="4800" b="1" i="1" smtClean="0">
                <a:solidFill>
                  <a:srgbClr val="25F7FA"/>
                </a:solidFill>
              </a:rPr>
              <a:t> Kukawa na ukosefu wa kiongozi</a:t>
            </a:r>
            <a:endParaRPr lang="en-US" sz="4800" b="1" u="none" smtClean="0">
              <a:solidFill>
                <a:srgbClr val="FFFF00"/>
              </a:solidFill>
            </a:endParaRPr>
          </a:p>
        </p:txBody>
      </p:sp>
      <p:sp>
        <p:nvSpPr>
          <p:cNvPr id="521435" name="Text Box 219"/>
          <p:cNvSpPr txBox="1">
            <a:spLocks noChangeArrowheads="1"/>
          </p:cNvSpPr>
          <p:nvPr/>
        </p:nvSpPr>
        <p:spPr bwMode="auto">
          <a:xfrm>
            <a:off x="890588" y="498475"/>
            <a:ext cx="6997700" cy="823913"/>
          </a:xfrm>
          <a:prstGeom prst="rect">
            <a:avLst/>
          </a:prstGeom>
          <a:noFill/>
          <a:ln w="12700">
            <a:noFill/>
            <a:miter lim="800000"/>
            <a:headEnd/>
            <a:tailEnd/>
          </a:ln>
          <a:effectLst>
            <a:outerShdw blurRad="63500" dist="63500" dir="3187806" algn="ctr" rotWithShape="0">
              <a:schemeClr val="folHlink">
                <a:alpha val="74998"/>
              </a:schemeClr>
            </a:outerShdw>
          </a:effec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37931725" indent="-37474525">
              <a:defRPr sz="2800" u="sng">
                <a:solidFill>
                  <a:srgbClr val="00DFCA"/>
                </a:solidFill>
                <a:latin typeface="Comic Sans MS" charset="0"/>
                <a:ea typeface="ＭＳ Ｐゴシック" charset="0"/>
              </a:defRPr>
            </a:lvl2pPr>
            <a:lvl3pPr>
              <a:defRPr sz="2800" u="sng">
                <a:solidFill>
                  <a:srgbClr val="00DFCA"/>
                </a:solidFill>
                <a:latin typeface="Comic Sans MS" charset="0"/>
                <a:ea typeface="ＭＳ Ｐゴシック" charset="0"/>
              </a:defRPr>
            </a:lvl3pPr>
            <a:lvl4pPr>
              <a:defRPr sz="2800" u="sng">
                <a:solidFill>
                  <a:srgbClr val="00DFCA"/>
                </a:solidFill>
                <a:latin typeface="Comic Sans MS" charset="0"/>
                <a:ea typeface="ＭＳ Ｐゴシック" charset="0"/>
              </a:defRPr>
            </a:lvl4pPr>
            <a:lvl5pPr>
              <a:defRPr sz="2800" u="sng">
                <a:solidFill>
                  <a:srgbClr val="00DFCA"/>
                </a:solidFill>
                <a:latin typeface="Comic Sans MS" charset="0"/>
                <a:ea typeface="ＭＳ Ｐゴシック" charset="0"/>
              </a:defRPr>
            </a:lvl5pPr>
            <a:lvl6pPr marL="457200" eaLnBrk="0" fontAlgn="base" hangingPunct="0">
              <a:spcBef>
                <a:spcPct val="0"/>
              </a:spcBef>
              <a:spcAft>
                <a:spcPct val="0"/>
              </a:spcAft>
              <a:defRPr sz="2800" u="sng">
                <a:solidFill>
                  <a:srgbClr val="00DFCA"/>
                </a:solidFill>
                <a:latin typeface="Comic Sans MS" charset="0"/>
                <a:ea typeface="ＭＳ Ｐゴシック" charset="0"/>
              </a:defRPr>
            </a:lvl6pPr>
            <a:lvl7pPr marL="914400" eaLnBrk="0" fontAlgn="base" hangingPunct="0">
              <a:spcBef>
                <a:spcPct val="0"/>
              </a:spcBef>
              <a:spcAft>
                <a:spcPct val="0"/>
              </a:spcAft>
              <a:defRPr sz="2800" u="sng">
                <a:solidFill>
                  <a:srgbClr val="00DFCA"/>
                </a:solidFill>
                <a:latin typeface="Comic Sans MS" charset="0"/>
                <a:ea typeface="ＭＳ Ｐゴシック" charset="0"/>
              </a:defRPr>
            </a:lvl7pPr>
            <a:lvl8pPr marL="1371600" eaLnBrk="0" fontAlgn="base" hangingPunct="0">
              <a:spcBef>
                <a:spcPct val="0"/>
              </a:spcBef>
              <a:spcAft>
                <a:spcPct val="0"/>
              </a:spcAft>
              <a:defRPr sz="2800" u="sng">
                <a:solidFill>
                  <a:srgbClr val="00DFCA"/>
                </a:solidFill>
                <a:latin typeface="Comic Sans MS" charset="0"/>
                <a:ea typeface="ＭＳ Ｐゴシック" charset="0"/>
              </a:defRPr>
            </a:lvl8pPr>
            <a:lvl9pPr marL="18288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defRPr/>
            </a:pPr>
            <a:r>
              <a:rPr lang="en-US" sz="4800" b="1" u="none" smtClean="0">
                <a:solidFill>
                  <a:srgbClr val="0831AD"/>
                </a:solidFill>
              </a:rPr>
              <a:t>Mabadililo ya eneo...</a:t>
            </a:r>
            <a:endParaRPr lang="en-US" sz="4800" b="1" u="none" smtClean="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21435"/>
                                        </p:tgtEl>
                                        <p:attrNameLst>
                                          <p:attrName>style.visibility</p:attrName>
                                        </p:attrNameLst>
                                      </p:cBhvr>
                                      <p:to>
                                        <p:strVal val="visible"/>
                                      </p:to>
                                    </p:set>
                                    <p:anim calcmode="lin" valueType="num">
                                      <p:cBhvr additive="base">
                                        <p:cTn id="7" dur="500" fill="hold"/>
                                        <p:tgtEl>
                                          <p:spTgt spid="521435"/>
                                        </p:tgtEl>
                                        <p:attrNameLst>
                                          <p:attrName>ppt_x</p:attrName>
                                        </p:attrNameLst>
                                      </p:cBhvr>
                                      <p:tavLst>
                                        <p:tav tm="0">
                                          <p:val>
                                            <p:strVal val="1+#ppt_w/2"/>
                                          </p:val>
                                        </p:tav>
                                        <p:tav tm="100000">
                                          <p:val>
                                            <p:strVal val="#ppt_x"/>
                                          </p:val>
                                        </p:tav>
                                      </p:tavLst>
                                    </p:anim>
                                    <p:anim calcmode="lin" valueType="num">
                                      <p:cBhvr additive="base">
                                        <p:cTn id="8" dur="500" fill="hold"/>
                                        <p:tgtEl>
                                          <p:spTgt spid="521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21433">
                                            <p:txEl>
                                              <p:pRg st="0" end="0"/>
                                            </p:txEl>
                                          </p:spTgt>
                                        </p:tgtEl>
                                        <p:attrNameLst>
                                          <p:attrName>style.visibility</p:attrName>
                                        </p:attrNameLst>
                                      </p:cBhvr>
                                      <p:to>
                                        <p:strVal val="visible"/>
                                      </p:to>
                                    </p:set>
                                    <p:animEffect transition="in" filter="box(out)">
                                      <p:cBhvr>
                                        <p:cTn id="13" dur="500"/>
                                        <p:tgtEl>
                                          <p:spTgt spid="52143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21433">
                                            <p:txEl>
                                              <p:pRg st="1" end="1"/>
                                            </p:txEl>
                                          </p:spTgt>
                                        </p:tgtEl>
                                        <p:attrNameLst>
                                          <p:attrName>style.visibility</p:attrName>
                                        </p:attrNameLst>
                                      </p:cBhvr>
                                      <p:to>
                                        <p:strVal val="visible"/>
                                      </p:to>
                                    </p:set>
                                    <p:animEffect transition="in" filter="box(out)">
                                      <p:cBhvr>
                                        <p:cTn id="18" dur="500"/>
                                        <p:tgtEl>
                                          <p:spTgt spid="52143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21433">
                                            <p:txEl>
                                              <p:pRg st="2" end="2"/>
                                            </p:txEl>
                                          </p:spTgt>
                                        </p:tgtEl>
                                        <p:attrNameLst>
                                          <p:attrName>style.visibility</p:attrName>
                                        </p:attrNameLst>
                                      </p:cBhvr>
                                      <p:to>
                                        <p:strVal val="visible"/>
                                      </p:to>
                                    </p:set>
                                    <p:animEffect transition="in" filter="box(out)">
                                      <p:cBhvr>
                                        <p:cTn id="23" dur="500"/>
                                        <p:tgtEl>
                                          <p:spTgt spid="52143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521433">
                                            <p:txEl>
                                              <p:pRg st="3" end="3"/>
                                            </p:txEl>
                                          </p:spTgt>
                                        </p:tgtEl>
                                        <p:attrNameLst>
                                          <p:attrName>style.visibility</p:attrName>
                                        </p:attrNameLst>
                                      </p:cBhvr>
                                      <p:to>
                                        <p:strVal val="visible"/>
                                      </p:to>
                                    </p:set>
                                    <p:animEffect transition="in" filter="box(out)">
                                      <p:cBhvr>
                                        <p:cTn id="28" dur="500"/>
                                        <p:tgtEl>
                                          <p:spTgt spid="5214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33" grpId="0" build="p" autoUpdateAnimBg="0"/>
      <p:bldP spid="521435"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u="none">
                <a:solidFill>
                  <a:schemeClr val="tx1"/>
                </a:solidFill>
                <a:ea typeface="+mn-ea"/>
                <a:cs typeface="+mn-cs"/>
              </a:rPr>
              <a:t>1 Wafalme 5:5</a:t>
            </a:r>
          </a:p>
        </p:txBody>
      </p:sp>
      <p:sp>
        <p:nvSpPr>
          <p:cNvPr id="32770" name="Text Box 3"/>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32771" name="Text Box 4"/>
          <p:cNvSpPr txBox="1">
            <a:spLocks noChangeArrowheads="1"/>
          </p:cNvSpPr>
          <p:nvPr/>
        </p:nvSpPr>
        <p:spPr bwMode="auto">
          <a:xfrm>
            <a:off x="8588375" y="642937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1</a:t>
            </a:r>
            <a:endParaRPr lang="en-US" sz="2000" u="none">
              <a:solidFill>
                <a:srgbClr val="FFA27C"/>
              </a:solidFill>
              <a:latin typeface="B VAG Rounded Bold" charset="0"/>
            </a:endParaRPr>
          </a:p>
        </p:txBody>
      </p:sp>
      <p:pic>
        <p:nvPicPr>
          <p:cNvPr id="32772" name="Picture 5" descr="temple&amp;laver02.jpg                                             00046EDBMacintosh HD                   B7C7A181:"/>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3" name="Group 6"/>
          <p:cNvGrpSpPr>
            <a:grpSpLocks/>
          </p:cNvGrpSpPr>
          <p:nvPr/>
        </p:nvGrpSpPr>
        <p:grpSpPr bwMode="auto">
          <a:xfrm>
            <a:off x="8018463" y="3436938"/>
            <a:ext cx="981075" cy="1843087"/>
            <a:chOff x="5051" y="2165"/>
            <a:chExt cx="618" cy="1161"/>
          </a:xfrm>
        </p:grpSpPr>
        <p:grpSp>
          <p:nvGrpSpPr>
            <p:cNvPr id="32778" name="Group 7"/>
            <p:cNvGrpSpPr>
              <a:grpSpLocks/>
            </p:cNvGrpSpPr>
            <p:nvPr/>
          </p:nvGrpSpPr>
          <p:grpSpPr bwMode="auto">
            <a:xfrm>
              <a:off x="5051" y="2165"/>
              <a:ext cx="618" cy="1161"/>
              <a:chOff x="5051" y="2165"/>
              <a:chExt cx="618" cy="1161"/>
            </a:xfrm>
          </p:grpSpPr>
          <p:sp>
            <p:nvSpPr>
              <p:cNvPr id="32780"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1"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782"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783"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4"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785"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786"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7"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8"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9"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0"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1"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2"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3"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4"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5"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6" name="Rectangle 2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p:txBody>
          </p:sp>
        </p:grpSp>
        <p:sp>
          <p:nvSpPr>
            <p:cNvPr id="32779" name="Rectangle 2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605212" name="Rectangle 28"/>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29</a:t>
            </a:r>
          </a:p>
        </p:txBody>
      </p:sp>
      <p:sp>
        <p:nvSpPr>
          <p:cNvPr id="32775" name="Text Box 2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
        <p:nvSpPr>
          <p:cNvPr id="605215" name="Text Box 31"/>
          <p:cNvSpPr txBox="1">
            <a:spLocks noChangeArrowheads="1"/>
          </p:cNvSpPr>
          <p:nvPr/>
        </p:nvSpPr>
        <p:spPr bwMode="auto">
          <a:xfrm>
            <a:off x="1050925" y="3321050"/>
            <a:ext cx="6732588"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u="none">
                <a:solidFill>
                  <a:srgbClr val="FFEA18"/>
                </a:solidFill>
                <a:ea typeface="+mn-ea"/>
                <a:cs typeface="+mn-cs"/>
              </a:rPr>
              <a:t>Mfalme Daudi alifanya mpango.</a:t>
            </a:r>
          </a:p>
        </p:txBody>
      </p:sp>
      <p:sp>
        <p:nvSpPr>
          <p:cNvPr id="605216" name="Text Box 32"/>
          <p:cNvSpPr txBox="1">
            <a:spLocks noChangeArrowheads="1"/>
          </p:cNvSpPr>
          <p:nvPr/>
        </p:nvSpPr>
        <p:spPr bwMode="auto">
          <a:xfrm>
            <a:off x="957263" y="4643438"/>
            <a:ext cx="6732587"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u="none">
                <a:solidFill>
                  <a:srgbClr val="FFEA18"/>
                </a:solidFill>
                <a:ea typeface="+mn-ea"/>
                <a:cs typeface="+mn-cs"/>
              </a:rPr>
              <a:t>Lakini mwanawe Suleimani aliujenga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05215"/>
                                        </p:tgtEl>
                                        <p:attrNameLst>
                                          <p:attrName>style.visibility</p:attrName>
                                        </p:attrNameLst>
                                      </p:cBhvr>
                                      <p:to>
                                        <p:strVal val="visible"/>
                                      </p:to>
                                    </p:set>
                                    <p:animEffect transition="in" filter="dissolve">
                                      <p:cBhvr>
                                        <p:cTn id="7" dur="500"/>
                                        <p:tgtEl>
                                          <p:spTgt spid="6052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5216"/>
                                        </p:tgtEl>
                                        <p:attrNameLst>
                                          <p:attrName>style.visibility</p:attrName>
                                        </p:attrNameLst>
                                      </p:cBhvr>
                                      <p:to>
                                        <p:strVal val="visible"/>
                                      </p:to>
                                    </p:set>
                                    <p:animEffect transition="in" filter="dissolve">
                                      <p:cBhvr>
                                        <p:cTn id="12" dur="500"/>
                                        <p:tgtEl>
                                          <p:spTgt spid="605216"/>
                                        </p:tgtEl>
                                      </p:cBhvr>
                                    </p:animEffect>
                                  </p:childTnLst>
                                  <p:subTnLst>
                                    <p:set>
                                      <p:cBhvr override="childStyle">
                                        <p:cTn dur="1" fill="hold" display="0" masterRel="nextClick" afterEffect="1"/>
                                        <p:tgtEl>
                                          <p:spTgt spid="6052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215" grpId="0" autoUpdateAnimBg="0"/>
      <p:bldP spid="605216"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u="none">
                <a:solidFill>
                  <a:schemeClr val="tx1"/>
                </a:solidFill>
                <a:ea typeface="+mn-ea"/>
                <a:cs typeface="+mn-cs"/>
              </a:rPr>
              <a:t>1 wafalme 5:5</a:t>
            </a:r>
          </a:p>
        </p:txBody>
      </p:sp>
      <p:sp>
        <p:nvSpPr>
          <p:cNvPr id="33794" name="Text Box 3"/>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33795"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endParaRPr lang="en-GB" sz="2000" u="none">
              <a:solidFill>
                <a:srgbClr val="FFA27C"/>
              </a:solidFill>
              <a:latin typeface="B VAG Rounded Bold" charset="0"/>
            </a:endParaRPr>
          </a:p>
        </p:txBody>
      </p:sp>
      <p:pic>
        <p:nvPicPr>
          <p:cNvPr id="33796" name="Picture 5" descr="temple&amp;laver02.jpg                                             00046EDBMacintosh HD                   B7C7A181:"/>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7" name="Group 6"/>
          <p:cNvGrpSpPr>
            <a:grpSpLocks/>
          </p:cNvGrpSpPr>
          <p:nvPr/>
        </p:nvGrpSpPr>
        <p:grpSpPr bwMode="auto">
          <a:xfrm>
            <a:off x="8018463" y="3436938"/>
            <a:ext cx="981075" cy="1843087"/>
            <a:chOff x="5051" y="2165"/>
            <a:chExt cx="618" cy="1161"/>
          </a:xfrm>
        </p:grpSpPr>
        <p:grpSp>
          <p:nvGrpSpPr>
            <p:cNvPr id="33801" name="Group 7"/>
            <p:cNvGrpSpPr>
              <a:grpSpLocks/>
            </p:cNvGrpSpPr>
            <p:nvPr/>
          </p:nvGrpSpPr>
          <p:grpSpPr bwMode="auto">
            <a:xfrm>
              <a:off x="5051" y="2165"/>
              <a:ext cx="618" cy="1161"/>
              <a:chOff x="5051" y="2165"/>
              <a:chExt cx="618" cy="1161"/>
            </a:xfrm>
          </p:grpSpPr>
          <p:sp>
            <p:nvSpPr>
              <p:cNvPr id="33803"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04"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805"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806"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7"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808"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809"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0"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1"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2"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3"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4"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5"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6"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7"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8"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9" name="Rectangle 24"/>
              <p:cNvSpPr>
                <a:spLocks noChangeArrowheads="1"/>
              </p:cNvSpPr>
              <p:nvPr/>
            </p:nvSpPr>
            <p:spPr bwMode="auto">
              <a:xfrm>
                <a:off x="5051" y="2165"/>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a:p>
                <a:endParaRPr lang="en-US" sz="900" b="1" u="none">
                  <a:solidFill>
                    <a:srgbClr val="000000"/>
                  </a:solidFill>
                  <a:latin typeface="Chicago" charset="0"/>
                </a:endParaRPr>
              </a:p>
            </p:txBody>
          </p:sp>
        </p:grpSp>
        <p:sp>
          <p:nvSpPr>
            <p:cNvPr id="33802" name="Rectangle 2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611354" name="Rectangle 26"/>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30</a:t>
            </a:r>
          </a:p>
        </p:txBody>
      </p:sp>
      <p:sp>
        <p:nvSpPr>
          <p:cNvPr id="33799" name="Text Box 2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
        <p:nvSpPr>
          <p:cNvPr id="611356" name="Text Box 28"/>
          <p:cNvSpPr txBox="1">
            <a:spLocks noChangeArrowheads="1"/>
          </p:cNvSpPr>
          <p:nvPr/>
        </p:nvSpPr>
        <p:spPr bwMode="auto">
          <a:xfrm>
            <a:off x="720725" y="5289550"/>
            <a:ext cx="7700963"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u="none">
                <a:solidFill>
                  <a:srgbClr val="FFEA18"/>
                </a:solidFill>
                <a:ea typeface="+mn-ea"/>
                <a:cs typeface="+mn-cs"/>
              </a:rPr>
              <a:t>Hekalu ya “kwanza” ya ISRAELIi</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11356"/>
                                        </p:tgtEl>
                                        <p:attrNameLst>
                                          <p:attrName>style.visibility</p:attrName>
                                        </p:attrNameLst>
                                      </p:cBhvr>
                                      <p:to>
                                        <p:strVal val="visible"/>
                                      </p:to>
                                    </p:set>
                                    <p:animEffect transition="in" filter="dissolve">
                                      <p:cBhvr>
                                        <p:cTn id="7" dur="500"/>
                                        <p:tgtEl>
                                          <p:spTgt spid="611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56"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36" descr="TEMPLE MOUNT(STAN).jpg                                         00000010MAGNUM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38" y="441325"/>
            <a:ext cx="7875587" cy="56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8" name="Rectangle 48"/>
          <p:cNvSpPr>
            <a:spLocks noChangeArrowheads="1"/>
          </p:cNvSpPr>
          <p:nvPr/>
        </p:nvSpPr>
        <p:spPr bwMode="auto">
          <a:xfrm>
            <a:off x="4183063" y="1943100"/>
            <a:ext cx="4289425" cy="454025"/>
          </a:xfrm>
          <a:prstGeom prst="rect">
            <a:avLst/>
          </a:prstGeom>
          <a:noFill/>
          <a:ln w="76200">
            <a:noFill/>
            <a:miter lim="800000"/>
            <a:headEnd/>
            <a:tailEnd/>
          </a:ln>
          <a:effectLst>
            <a:outerShdw blurRad="63500" dist="63500" dir="2212194" algn="ctr" rotWithShape="0">
              <a:srgbClr val="0F90C7">
                <a:alpha val="50000"/>
              </a:srgbClr>
            </a:outerShdw>
          </a:effectLst>
        </p:spPr>
        <p:txBody>
          <a:bodyPr lIns="90487" tIns="44450" rIns="90487" bIns="44450">
            <a:spAutoFit/>
          </a:bodyPr>
          <a:lstStyle/>
          <a:p>
            <a:pPr>
              <a:defRPr/>
            </a:pPr>
            <a:endParaRPr lang="en-GB" sz="2400" b="1" u="none">
              <a:solidFill>
                <a:srgbClr val="111A94"/>
              </a:solidFill>
              <a:ea typeface="+mn-ea"/>
              <a:cs typeface="+mn-cs"/>
            </a:endParaRPr>
          </a:p>
        </p:txBody>
      </p:sp>
      <p:sp>
        <p:nvSpPr>
          <p:cNvPr id="450610" name="Text Box 50"/>
          <p:cNvSpPr txBox="1">
            <a:spLocks noChangeArrowheads="1"/>
          </p:cNvSpPr>
          <p:nvPr/>
        </p:nvSpPr>
        <p:spPr bwMode="auto">
          <a:xfrm>
            <a:off x="1449388" y="1174750"/>
            <a:ext cx="7073900" cy="822325"/>
          </a:xfrm>
          <a:prstGeom prst="rect">
            <a:avLst/>
          </a:prstGeom>
          <a:noFill/>
          <a:ln w="12700">
            <a:noFill/>
            <a:miter lim="800000"/>
            <a:headEnd/>
            <a:tailEnd/>
          </a:ln>
          <a:effectLst>
            <a:outerShdw blurRad="63500" dist="53882" dir="2700000" algn="ctr" rotWithShape="0">
              <a:srgbClr val="0F90C7">
                <a:alpha val="50000"/>
              </a:srgbClr>
            </a:outerShdw>
          </a:effectLst>
        </p:spPr>
        <p:txBody>
          <a:bodyPr>
            <a:spAutoFit/>
          </a:bodyPr>
          <a:lstStyle/>
          <a:p>
            <a:pPr algn="ctr">
              <a:spcBef>
                <a:spcPct val="50000"/>
              </a:spcBef>
              <a:defRPr/>
            </a:pPr>
            <a:r>
              <a:rPr lang="en-US" sz="2400" b="1" u="none">
                <a:solidFill>
                  <a:srgbClr val="111A94"/>
                </a:solidFill>
                <a:ea typeface="+mn-ea"/>
                <a:cs typeface="+mn-cs"/>
              </a:rPr>
              <a:t>Sehemu ambapo Ibrahimu anglimtoa Iskaka kama thabhu</a:t>
            </a:r>
          </a:p>
        </p:txBody>
      </p:sp>
      <p:sp>
        <p:nvSpPr>
          <p:cNvPr id="450611" name="Text Box 51"/>
          <p:cNvSpPr txBox="1">
            <a:spLocks noChangeArrowheads="1"/>
          </p:cNvSpPr>
          <p:nvPr/>
        </p:nvSpPr>
        <p:spPr bwMode="auto">
          <a:xfrm>
            <a:off x="1765300" y="-9525"/>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u="none">
                <a:solidFill>
                  <a:schemeClr val="tx1"/>
                </a:solidFill>
                <a:ea typeface="+mn-ea"/>
                <a:cs typeface="+mn-cs"/>
              </a:rPr>
              <a:t>1 Wafalme 6:14-38</a:t>
            </a:r>
          </a:p>
        </p:txBody>
      </p:sp>
      <p:sp>
        <p:nvSpPr>
          <p:cNvPr id="450613" name="Rectangle 53"/>
          <p:cNvSpPr>
            <a:spLocks noChangeArrowheads="1"/>
          </p:cNvSpPr>
          <p:nvPr/>
        </p:nvSpPr>
        <p:spPr bwMode="auto">
          <a:xfrm>
            <a:off x="842963" y="646113"/>
            <a:ext cx="5534025" cy="454025"/>
          </a:xfrm>
          <a:prstGeom prst="rect">
            <a:avLst/>
          </a:prstGeom>
          <a:noFill/>
          <a:ln w="76200">
            <a:noFill/>
            <a:miter lim="800000"/>
            <a:headEnd/>
            <a:tailEnd/>
          </a:ln>
          <a:effectLst>
            <a:outerShdw blurRad="63500" dist="53882" dir="2700000" algn="ctr" rotWithShape="0">
              <a:srgbClr val="0F90C7">
                <a:alpha val="50000"/>
              </a:srgbClr>
            </a:outerShdw>
          </a:effectLst>
        </p:spPr>
        <p:txBody>
          <a:bodyPr lIns="90487" tIns="44450" rIns="90487" bIns="44450">
            <a:spAutoFit/>
          </a:bodyPr>
          <a:lstStyle/>
          <a:p>
            <a:pPr>
              <a:defRPr/>
            </a:pPr>
            <a:r>
              <a:rPr lang="en-US" sz="2400" b="1" u="none">
                <a:solidFill>
                  <a:srgbClr val="111A94"/>
                </a:solidFill>
                <a:ea typeface="+mn-ea"/>
                <a:cs typeface="+mn-cs"/>
              </a:rPr>
              <a:t>Mlima wa Hekalu la Yerusalemu leo</a:t>
            </a:r>
          </a:p>
        </p:txBody>
      </p:sp>
      <p:sp>
        <p:nvSpPr>
          <p:cNvPr id="34822" name="Text Box 133"/>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34823" name="Text Box 134"/>
          <p:cNvSpPr txBox="1">
            <a:spLocks noChangeArrowheads="1"/>
          </p:cNvSpPr>
          <p:nvPr/>
        </p:nvSpPr>
        <p:spPr bwMode="auto">
          <a:xfrm>
            <a:off x="8591550"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5</a:t>
            </a:r>
            <a:endParaRPr lang="en-US" sz="2000" u="none">
              <a:solidFill>
                <a:srgbClr val="FFA27C"/>
              </a:solidFill>
              <a:latin typeface="B VAG Rounded Bold" charset="0"/>
            </a:endParaRPr>
          </a:p>
        </p:txBody>
      </p:sp>
      <p:sp>
        <p:nvSpPr>
          <p:cNvPr id="450698" name="Rectangle 138"/>
          <p:cNvSpPr>
            <a:spLocks noChangeArrowheads="1"/>
          </p:cNvSpPr>
          <p:nvPr/>
        </p:nvSpPr>
        <p:spPr bwMode="auto">
          <a:xfrm>
            <a:off x="80787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31</a:t>
            </a:r>
          </a:p>
        </p:txBody>
      </p:sp>
      <p:sp>
        <p:nvSpPr>
          <p:cNvPr id="34825" name="Text Box 13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
        <p:nvSpPr>
          <p:cNvPr id="34826" name="Text Box 140"/>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
        <p:nvSpPr>
          <p:cNvPr id="34827" name="Rectangle 142"/>
          <p:cNvSpPr>
            <a:spLocks noChangeArrowheads="1"/>
          </p:cNvSpPr>
          <p:nvPr/>
        </p:nvSpPr>
        <p:spPr bwMode="auto">
          <a:xfrm>
            <a:off x="755650" y="2308225"/>
            <a:ext cx="7829550" cy="344805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703" name="Text Box 143"/>
          <p:cNvSpPr txBox="1">
            <a:spLocks noChangeArrowheads="1"/>
          </p:cNvSpPr>
          <p:nvPr/>
        </p:nvSpPr>
        <p:spPr bwMode="auto">
          <a:xfrm>
            <a:off x="688975" y="2344738"/>
            <a:ext cx="7934325" cy="6413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600" b="1" u="none">
                <a:solidFill>
                  <a:srgbClr val="FFFF00"/>
                </a:solidFill>
                <a:ea typeface="+mn-ea"/>
                <a:cs typeface="+mn-cs"/>
              </a:rPr>
              <a:t>Je walifanya ujenzi kwa njia gani?</a:t>
            </a:r>
          </a:p>
        </p:txBody>
      </p:sp>
      <p:sp>
        <p:nvSpPr>
          <p:cNvPr id="450704" name="Text Box 144"/>
          <p:cNvSpPr txBox="1">
            <a:spLocks noChangeArrowheads="1"/>
          </p:cNvSpPr>
          <p:nvPr/>
        </p:nvSpPr>
        <p:spPr bwMode="auto">
          <a:xfrm>
            <a:off x="1217613" y="3554413"/>
            <a:ext cx="6794500" cy="6413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600" b="1" u="none">
                <a:solidFill>
                  <a:srgbClr val="FFFF00"/>
                </a:solidFill>
                <a:ea typeface="+mn-ea"/>
                <a:cs typeface="+mn-cs"/>
              </a:rPr>
              <a:t>Bila mashine vya umeme!</a:t>
            </a:r>
          </a:p>
        </p:txBody>
      </p:sp>
      <p:sp>
        <p:nvSpPr>
          <p:cNvPr id="450705" name="Text Box 145"/>
          <p:cNvSpPr txBox="1">
            <a:spLocks noChangeArrowheads="1"/>
          </p:cNvSpPr>
          <p:nvPr/>
        </p:nvSpPr>
        <p:spPr bwMode="auto">
          <a:xfrm>
            <a:off x="1176338" y="4379913"/>
            <a:ext cx="6794500" cy="6413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600" b="1" u="none">
                <a:solidFill>
                  <a:srgbClr val="FFFF00"/>
                </a:solidFill>
                <a:ea typeface="+mn-ea"/>
                <a:cs typeface="+mn-cs"/>
              </a:rPr>
              <a:t>wala makomputa,</a:t>
            </a:r>
          </a:p>
        </p:txBody>
      </p:sp>
      <p:sp>
        <p:nvSpPr>
          <p:cNvPr id="450706" name="Text Box 146"/>
          <p:cNvSpPr txBox="1">
            <a:spLocks noChangeArrowheads="1"/>
          </p:cNvSpPr>
          <p:nvPr/>
        </p:nvSpPr>
        <p:spPr bwMode="auto">
          <a:xfrm>
            <a:off x="1784350" y="5221288"/>
            <a:ext cx="5688013" cy="6413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600" b="1" u="none">
                <a:solidFill>
                  <a:srgbClr val="FFFF00"/>
                </a:solidFill>
                <a:ea typeface="+mn-ea"/>
                <a:cs typeface="+mn-cs"/>
              </a:rPr>
              <a:t>kwa mikono peke!</a:t>
            </a:r>
          </a:p>
        </p:txBody>
      </p:sp>
      <p:grpSp>
        <p:nvGrpSpPr>
          <p:cNvPr id="34832" name="Group 113"/>
          <p:cNvGrpSpPr>
            <a:grpSpLocks/>
          </p:cNvGrpSpPr>
          <p:nvPr/>
        </p:nvGrpSpPr>
        <p:grpSpPr bwMode="auto">
          <a:xfrm>
            <a:off x="8018463" y="3436938"/>
            <a:ext cx="981075" cy="1843087"/>
            <a:chOff x="5051" y="2165"/>
            <a:chExt cx="618" cy="1161"/>
          </a:xfrm>
        </p:grpSpPr>
        <p:grpSp>
          <p:nvGrpSpPr>
            <p:cNvPr id="34833" name="Group 114"/>
            <p:cNvGrpSpPr>
              <a:grpSpLocks/>
            </p:cNvGrpSpPr>
            <p:nvPr/>
          </p:nvGrpSpPr>
          <p:grpSpPr bwMode="auto">
            <a:xfrm>
              <a:off x="5051" y="2165"/>
              <a:ext cx="618" cy="1161"/>
              <a:chOff x="5051" y="2165"/>
              <a:chExt cx="618" cy="1161"/>
            </a:xfrm>
          </p:grpSpPr>
          <p:sp>
            <p:nvSpPr>
              <p:cNvPr id="34835" name="Freeform 11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4836" name="AutoShape 11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4837" name="Rectangle 11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4838" name="Line 11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9" name="Rectangle 11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4840" name="Rectangle 12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4841" name="Line 12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2" name="Line 12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3" name="Line 12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4" name="Line 12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5" name="Line 12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6" name="Line 12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7" name="Line 12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8" name="Line 12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9" name="Line 12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50" name="Line 13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51" name="Rectangle 131"/>
              <p:cNvSpPr>
                <a:spLocks noChangeArrowheads="1"/>
              </p:cNvSpPr>
              <p:nvPr/>
            </p:nvSpPr>
            <p:spPr bwMode="auto">
              <a:xfrm>
                <a:off x="5051" y="2165"/>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a:p>
                <a:endParaRPr lang="en-US" sz="900" b="1" u="none">
                  <a:solidFill>
                    <a:srgbClr val="000000"/>
                  </a:solidFill>
                  <a:latin typeface="Chicago" charset="0"/>
                </a:endParaRPr>
              </a:p>
            </p:txBody>
          </p:sp>
        </p:grpSp>
        <p:sp>
          <p:nvSpPr>
            <p:cNvPr id="34834" name="Rectangle 132"/>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100"/>
                                  </p:stCondLst>
                                  <p:childTnLst>
                                    <p:set>
                                      <p:cBhvr>
                                        <p:cTn id="6" dur="1" fill="hold">
                                          <p:stCondLst>
                                            <p:cond delay="0"/>
                                          </p:stCondLst>
                                        </p:cTn>
                                        <p:tgtEl>
                                          <p:spTgt spid="450613"/>
                                        </p:tgtEl>
                                        <p:attrNameLst>
                                          <p:attrName>style.visibility</p:attrName>
                                        </p:attrNameLst>
                                      </p:cBhvr>
                                      <p:to>
                                        <p:strVal val="visible"/>
                                      </p:to>
                                    </p:set>
                                    <p:animEffect transition="in" filter="slide(fromBottom)">
                                      <p:cBhvr>
                                        <p:cTn id="7" dur="500"/>
                                        <p:tgtEl>
                                          <p:spTgt spid="450613"/>
                                        </p:tgtEl>
                                      </p:cBhvr>
                                    </p:animEffect>
                                  </p:childTnLst>
                                </p:cTn>
                              </p:par>
                            </p:childTnLst>
                          </p:cTn>
                        </p:par>
                        <p:par>
                          <p:cTn id="8" fill="hold" nodeType="afterGroup">
                            <p:stCondLst>
                              <p:cond delay="600"/>
                            </p:stCondLst>
                            <p:childTnLst>
                              <p:par>
                                <p:cTn id="9" presetID="4" presetClass="entr" presetSubtype="32" fill="hold" grpId="0" nodeType="afterEffect">
                                  <p:stCondLst>
                                    <p:cond delay="100"/>
                                  </p:stCondLst>
                                  <p:childTnLst>
                                    <p:set>
                                      <p:cBhvr>
                                        <p:cTn id="10" dur="1" fill="hold">
                                          <p:stCondLst>
                                            <p:cond delay="0"/>
                                          </p:stCondLst>
                                        </p:cTn>
                                        <p:tgtEl>
                                          <p:spTgt spid="450703">
                                            <p:txEl>
                                              <p:pRg st="0" end="0"/>
                                            </p:txEl>
                                          </p:spTgt>
                                        </p:tgtEl>
                                        <p:attrNameLst>
                                          <p:attrName>style.visibility</p:attrName>
                                        </p:attrNameLst>
                                      </p:cBhvr>
                                      <p:to>
                                        <p:strVal val="visible"/>
                                      </p:to>
                                    </p:set>
                                    <p:animEffect transition="in" filter="box(out)">
                                      <p:cBhvr>
                                        <p:cTn id="11" dur="500"/>
                                        <p:tgtEl>
                                          <p:spTgt spid="45070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450610"/>
                                        </p:tgtEl>
                                        <p:attrNameLst>
                                          <p:attrName>style.visibility</p:attrName>
                                        </p:attrNameLst>
                                      </p:cBhvr>
                                      <p:to>
                                        <p:strVal val="visible"/>
                                      </p:to>
                                    </p:set>
                                    <p:animEffect transition="in" filter="slide(fromBottom)">
                                      <p:cBhvr>
                                        <p:cTn id="16" dur="500"/>
                                        <p:tgtEl>
                                          <p:spTgt spid="450610"/>
                                        </p:tgtEl>
                                      </p:cBhvr>
                                    </p:animEffect>
                                  </p:childTnLst>
                                </p:cTn>
                              </p:par>
                            </p:childTnLst>
                          </p:cTn>
                        </p:par>
                        <p:par>
                          <p:cTn id="17" fill="hold" nodeType="afterGroup">
                            <p:stCondLst>
                              <p:cond delay="500"/>
                            </p:stCondLst>
                            <p:childTnLst>
                              <p:par>
                                <p:cTn id="18" presetID="12" presetClass="entr" presetSubtype="4" fill="hold" grpId="0" nodeType="afterEffect" nodePh="1">
                                  <p:stCondLst>
                                    <p:cond delay="0"/>
                                  </p:stCondLst>
                                  <p:endCondLst>
                                    <p:cond evt="begin" delay="0">
                                      <p:tn val="18"/>
                                    </p:cond>
                                  </p:endCondLst>
                                  <p:childTnLst>
                                    <p:set>
                                      <p:cBhvr>
                                        <p:cTn id="19" dur="1" fill="hold">
                                          <p:stCondLst>
                                            <p:cond delay="0"/>
                                          </p:stCondLst>
                                        </p:cTn>
                                        <p:tgtEl>
                                          <p:spTgt spid="450608"/>
                                        </p:tgtEl>
                                        <p:attrNameLst>
                                          <p:attrName>style.visibility</p:attrName>
                                        </p:attrNameLst>
                                      </p:cBhvr>
                                      <p:to>
                                        <p:strVal val="visible"/>
                                      </p:to>
                                    </p:set>
                                    <p:animEffect transition="in" filter="slide(fromBottom)">
                                      <p:cBhvr>
                                        <p:cTn id="20" dur="500"/>
                                        <p:tgtEl>
                                          <p:spTgt spid="45060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50704"/>
                                        </p:tgtEl>
                                        <p:attrNameLst>
                                          <p:attrName>style.visibility</p:attrName>
                                        </p:attrNameLst>
                                      </p:cBhvr>
                                      <p:to>
                                        <p:strVal val="visible"/>
                                      </p:to>
                                    </p:set>
                                    <p:animEffect transition="in" filter="dissolve">
                                      <p:cBhvr>
                                        <p:cTn id="25" dur="500"/>
                                        <p:tgtEl>
                                          <p:spTgt spid="45070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50705"/>
                                        </p:tgtEl>
                                        <p:attrNameLst>
                                          <p:attrName>style.visibility</p:attrName>
                                        </p:attrNameLst>
                                      </p:cBhvr>
                                      <p:to>
                                        <p:strVal val="visible"/>
                                      </p:to>
                                    </p:set>
                                    <p:animEffect transition="in" filter="dissolve">
                                      <p:cBhvr>
                                        <p:cTn id="30" dur="500"/>
                                        <p:tgtEl>
                                          <p:spTgt spid="45070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50706"/>
                                        </p:tgtEl>
                                        <p:attrNameLst>
                                          <p:attrName>style.visibility</p:attrName>
                                        </p:attrNameLst>
                                      </p:cBhvr>
                                      <p:to>
                                        <p:strVal val="visible"/>
                                      </p:to>
                                    </p:set>
                                    <p:animEffect transition="in" filter="dissolve">
                                      <p:cBhvr>
                                        <p:cTn id="35" dur="500"/>
                                        <p:tgtEl>
                                          <p:spTgt spid="450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8" grpId="0" autoUpdateAnimBg="0"/>
      <p:bldP spid="450610" grpId="0" autoUpdateAnimBg="0"/>
      <p:bldP spid="450613" grpId="0" autoUpdateAnimBg="0"/>
      <p:bldP spid="450703" grpId="0" build="p" autoUpdateAnimBg="0" advAuto="100"/>
      <p:bldP spid="450704" grpId="0" autoUpdateAnimBg="0"/>
      <p:bldP spid="450705" grpId="0" autoUpdateAnimBg="0"/>
      <p:bldP spid="45070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TEMPLE MOUNT(STAN).jpg                                         00000010MAGNUM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635000"/>
            <a:ext cx="7875588" cy="56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2355" name="Rectangle 3"/>
          <p:cNvSpPr>
            <a:spLocks noChangeArrowheads="1"/>
          </p:cNvSpPr>
          <p:nvPr/>
        </p:nvSpPr>
        <p:spPr bwMode="auto">
          <a:xfrm>
            <a:off x="771525" y="1954213"/>
            <a:ext cx="7170738"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a:defRPr/>
            </a:pPr>
            <a:endParaRPr lang="en-US">
              <a:ea typeface="+mn-ea"/>
              <a:cs typeface="+mn-cs"/>
            </a:endParaRPr>
          </a:p>
        </p:txBody>
      </p:sp>
      <p:sp>
        <p:nvSpPr>
          <p:cNvPr id="612356" name="Text Box 4"/>
          <p:cNvSpPr txBox="1">
            <a:spLocks noChangeArrowheads="1"/>
          </p:cNvSpPr>
          <p:nvPr/>
        </p:nvSpPr>
        <p:spPr bwMode="auto">
          <a:xfrm>
            <a:off x="1027113" y="2073275"/>
            <a:ext cx="7073900"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b="1" u="none">
                <a:solidFill>
                  <a:srgbClr val="FFFF00"/>
                </a:solidFill>
                <a:ea typeface="+mn-ea"/>
                <a:cs typeface="+mn-cs"/>
              </a:rPr>
              <a:t>Wakaezeka mijengo hizi za kiajabu</a:t>
            </a:r>
          </a:p>
        </p:txBody>
      </p:sp>
      <p:grpSp>
        <p:nvGrpSpPr>
          <p:cNvPr id="2" name="Group 5"/>
          <p:cNvGrpSpPr>
            <a:grpSpLocks/>
          </p:cNvGrpSpPr>
          <p:nvPr/>
        </p:nvGrpSpPr>
        <p:grpSpPr bwMode="auto">
          <a:xfrm>
            <a:off x="2662238" y="4187825"/>
            <a:ext cx="4924425" cy="676275"/>
            <a:chOff x="1677" y="2638"/>
            <a:chExt cx="3102" cy="426"/>
          </a:xfrm>
        </p:grpSpPr>
        <p:grpSp>
          <p:nvGrpSpPr>
            <p:cNvPr id="35891" name="Group 6"/>
            <p:cNvGrpSpPr>
              <a:grpSpLocks/>
            </p:cNvGrpSpPr>
            <p:nvPr/>
          </p:nvGrpSpPr>
          <p:grpSpPr bwMode="auto">
            <a:xfrm>
              <a:off x="3619" y="2640"/>
              <a:ext cx="1160" cy="424"/>
              <a:chOff x="3672" y="2640"/>
              <a:chExt cx="1160" cy="424"/>
            </a:xfrm>
          </p:grpSpPr>
          <p:sp>
            <p:nvSpPr>
              <p:cNvPr id="612359" name="AutoShape 7" descr="Large confetti"/>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ea typeface="+mn-ea"/>
                  <a:cs typeface="+mn-cs"/>
                </a:endParaRPr>
              </a:p>
            </p:txBody>
          </p:sp>
          <p:sp>
            <p:nvSpPr>
              <p:cNvPr id="612360" name="Freeform 8" descr="Large confetti"/>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ea typeface="+mn-ea"/>
                  <a:cs typeface="+mn-cs"/>
                </a:endParaRPr>
              </a:p>
            </p:txBody>
          </p:sp>
        </p:grpSp>
        <p:grpSp>
          <p:nvGrpSpPr>
            <p:cNvPr id="35892" name="Group 9"/>
            <p:cNvGrpSpPr>
              <a:grpSpLocks/>
            </p:cNvGrpSpPr>
            <p:nvPr/>
          </p:nvGrpSpPr>
          <p:grpSpPr bwMode="auto">
            <a:xfrm rot="21524310" flipH="1">
              <a:off x="1677" y="2638"/>
              <a:ext cx="807" cy="325"/>
              <a:chOff x="3672" y="2640"/>
              <a:chExt cx="1160" cy="424"/>
            </a:xfrm>
          </p:grpSpPr>
          <p:sp>
            <p:nvSpPr>
              <p:cNvPr id="612362" name="AutoShape 10" descr="Large confetti"/>
              <p:cNvSpPr>
                <a:spLocks noChangeArrowheads="1"/>
              </p:cNvSpPr>
              <p:nvPr/>
            </p:nvSpPr>
            <p:spPr bwMode="auto">
              <a:xfrm rot="10800000">
                <a:off x="3676" y="2636"/>
                <a:ext cx="1144" cy="407"/>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ea typeface="+mn-ea"/>
                  <a:cs typeface="+mn-cs"/>
                </a:endParaRPr>
              </a:p>
            </p:txBody>
          </p:sp>
          <p:sp>
            <p:nvSpPr>
              <p:cNvPr id="612363" name="Freeform 11" descr="Large confetti"/>
              <p:cNvSpPr>
                <a:spLocks/>
              </p:cNvSpPr>
              <p:nvPr/>
            </p:nvSpPr>
            <p:spPr bwMode="auto">
              <a:xfrm>
                <a:off x="3773" y="2676"/>
                <a:ext cx="1059" cy="385"/>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ea typeface="+mn-ea"/>
                  <a:cs typeface="+mn-cs"/>
                </a:endParaRPr>
              </a:p>
            </p:txBody>
          </p:sp>
        </p:grpSp>
      </p:grpSp>
      <p:grpSp>
        <p:nvGrpSpPr>
          <p:cNvPr id="5" name="Group 12"/>
          <p:cNvGrpSpPr>
            <a:grpSpLocks/>
          </p:cNvGrpSpPr>
          <p:nvPr/>
        </p:nvGrpSpPr>
        <p:grpSpPr bwMode="auto">
          <a:xfrm>
            <a:off x="2643188" y="4165600"/>
            <a:ext cx="4940300" cy="903288"/>
            <a:chOff x="1911" y="2624"/>
            <a:chExt cx="2924" cy="561"/>
          </a:xfrm>
        </p:grpSpPr>
        <p:sp>
          <p:nvSpPr>
            <p:cNvPr id="35888" name="Line 13"/>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89" name="Line 14"/>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90" name="Line 15"/>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16"/>
          <p:cNvGrpSpPr>
            <a:grpSpLocks/>
          </p:cNvGrpSpPr>
          <p:nvPr/>
        </p:nvGrpSpPr>
        <p:grpSpPr bwMode="auto">
          <a:xfrm>
            <a:off x="1258888" y="3124200"/>
            <a:ext cx="3097212" cy="1450975"/>
            <a:chOff x="800" y="1952"/>
            <a:chExt cx="1571" cy="914"/>
          </a:xfrm>
        </p:grpSpPr>
        <p:sp>
          <p:nvSpPr>
            <p:cNvPr id="612369" name="Rectangle 17"/>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ea typeface="+mn-ea"/>
                <a:cs typeface="+mn-cs"/>
              </a:endParaRPr>
            </a:p>
          </p:txBody>
        </p:sp>
        <p:sp>
          <p:nvSpPr>
            <p:cNvPr id="612370" name="AutoShape 18"/>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ea typeface="+mn-ea"/>
                <a:cs typeface="+mn-cs"/>
              </a:endParaRPr>
            </a:p>
          </p:txBody>
        </p:sp>
        <p:sp>
          <p:nvSpPr>
            <p:cNvPr id="612371" name="Text Box 19"/>
            <p:cNvSpPr txBox="1">
              <a:spLocks noChangeArrowheads="1"/>
            </p:cNvSpPr>
            <p:nvPr/>
          </p:nvSpPr>
          <p:spPr bwMode="auto">
            <a:xfrm>
              <a:off x="846" y="1952"/>
              <a:ext cx="1525" cy="44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37931725" indent="-37474525">
                <a:defRPr sz="2800" u="sng">
                  <a:solidFill>
                    <a:srgbClr val="00DFCA"/>
                  </a:solidFill>
                  <a:latin typeface="Comic Sans MS" charset="0"/>
                  <a:ea typeface="ＭＳ Ｐゴシック" charset="0"/>
                </a:defRPr>
              </a:lvl2pPr>
              <a:lvl3pPr>
                <a:defRPr sz="2800" u="sng">
                  <a:solidFill>
                    <a:srgbClr val="00DFCA"/>
                  </a:solidFill>
                  <a:latin typeface="Comic Sans MS" charset="0"/>
                  <a:ea typeface="ＭＳ Ｐゴシック" charset="0"/>
                </a:defRPr>
              </a:lvl3pPr>
              <a:lvl4pPr>
                <a:defRPr sz="2800" u="sng">
                  <a:solidFill>
                    <a:srgbClr val="00DFCA"/>
                  </a:solidFill>
                  <a:latin typeface="Comic Sans MS" charset="0"/>
                  <a:ea typeface="ＭＳ Ｐゴシック" charset="0"/>
                </a:defRPr>
              </a:lvl4pPr>
              <a:lvl5pPr>
                <a:defRPr sz="2800" u="sng">
                  <a:solidFill>
                    <a:srgbClr val="00DFCA"/>
                  </a:solidFill>
                  <a:latin typeface="Comic Sans MS" charset="0"/>
                  <a:ea typeface="ＭＳ Ｐゴシック" charset="0"/>
                </a:defRPr>
              </a:lvl5pPr>
              <a:lvl6pPr marL="457200" eaLnBrk="0" fontAlgn="base" hangingPunct="0">
                <a:spcBef>
                  <a:spcPct val="0"/>
                </a:spcBef>
                <a:spcAft>
                  <a:spcPct val="0"/>
                </a:spcAft>
                <a:defRPr sz="2800" u="sng">
                  <a:solidFill>
                    <a:srgbClr val="00DFCA"/>
                  </a:solidFill>
                  <a:latin typeface="Comic Sans MS" charset="0"/>
                  <a:ea typeface="ＭＳ Ｐゴシック" charset="0"/>
                </a:defRPr>
              </a:lvl6pPr>
              <a:lvl7pPr marL="914400" eaLnBrk="0" fontAlgn="base" hangingPunct="0">
                <a:spcBef>
                  <a:spcPct val="0"/>
                </a:spcBef>
                <a:spcAft>
                  <a:spcPct val="0"/>
                </a:spcAft>
                <a:defRPr sz="2800" u="sng">
                  <a:solidFill>
                    <a:srgbClr val="00DFCA"/>
                  </a:solidFill>
                  <a:latin typeface="Comic Sans MS" charset="0"/>
                  <a:ea typeface="ＭＳ Ｐゴシック" charset="0"/>
                </a:defRPr>
              </a:lvl7pPr>
              <a:lvl8pPr marL="1371600" eaLnBrk="0" fontAlgn="base" hangingPunct="0">
                <a:spcBef>
                  <a:spcPct val="0"/>
                </a:spcBef>
                <a:spcAft>
                  <a:spcPct val="0"/>
                </a:spcAft>
                <a:defRPr sz="2800" u="sng">
                  <a:solidFill>
                    <a:srgbClr val="00DFCA"/>
                  </a:solidFill>
                  <a:latin typeface="Comic Sans MS" charset="0"/>
                  <a:ea typeface="ＭＳ Ｐゴシック" charset="0"/>
                </a:defRPr>
              </a:lvl8pPr>
              <a:lvl9pPr marL="18288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defRPr/>
              </a:pPr>
              <a:r>
                <a:rPr lang="en-US" sz="2000" b="1" u="none" smtClean="0">
                  <a:solidFill>
                    <a:srgbClr val="FFFF00"/>
                  </a:solidFill>
                </a:rPr>
                <a:t>Kuta wa magharibi </a:t>
              </a:r>
              <a:r>
                <a:rPr lang="ja-JP" altLang="en-US" sz="2000" b="1" u="none" smtClean="0">
                  <a:solidFill>
                    <a:srgbClr val="FFFF00"/>
                  </a:solidFill>
                </a:rPr>
                <a:t>“</a:t>
              </a:r>
              <a:r>
                <a:rPr lang="en-US" sz="2000" b="1" u="none" smtClean="0">
                  <a:solidFill>
                    <a:srgbClr val="FFFF00"/>
                  </a:solidFill>
                </a:rPr>
                <a:t> kuta ya masikitiko</a:t>
              </a:r>
              <a:r>
                <a:rPr lang="ja-JP" altLang="en-US" sz="2000" b="1" u="none" smtClean="0">
                  <a:solidFill>
                    <a:srgbClr val="FFFF00"/>
                  </a:solidFill>
                </a:rPr>
                <a:t>”</a:t>
              </a:r>
              <a:endParaRPr lang="en-US" sz="2000" b="1" u="none" smtClean="0">
                <a:solidFill>
                  <a:srgbClr val="FFFF00"/>
                </a:solidFill>
              </a:endParaRPr>
            </a:p>
          </p:txBody>
        </p:sp>
      </p:grpSp>
      <p:sp>
        <p:nvSpPr>
          <p:cNvPr id="612372" name="Freeform 20"/>
          <p:cNvSpPr>
            <a:spLocks/>
          </p:cNvSpPr>
          <p:nvPr/>
        </p:nvSpPr>
        <p:spPr bwMode="auto">
          <a:xfrm>
            <a:off x="812800" y="37623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12373" name="Rectangle 21"/>
          <p:cNvSpPr>
            <a:spLocks noChangeArrowheads="1"/>
          </p:cNvSpPr>
          <p:nvPr/>
        </p:nvSpPr>
        <p:spPr bwMode="auto">
          <a:xfrm>
            <a:off x="3894138" y="3582988"/>
            <a:ext cx="1971675" cy="569912"/>
          </a:xfrm>
          <a:prstGeom prst="rect">
            <a:avLst/>
          </a:prstGeom>
          <a:solidFill>
            <a:srgbClr val="1039BD"/>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2374" name="Rectangle 22"/>
          <p:cNvSpPr>
            <a:spLocks noChangeArrowheads="1"/>
          </p:cNvSpPr>
          <p:nvPr/>
        </p:nvSpPr>
        <p:spPr bwMode="auto">
          <a:xfrm>
            <a:off x="2982913" y="1055688"/>
            <a:ext cx="5883275" cy="454025"/>
          </a:xfrm>
          <a:prstGeom prst="rect">
            <a:avLst/>
          </a:prstGeom>
          <a:noFill/>
          <a:ln w="76200">
            <a:noFill/>
            <a:miter lim="800000"/>
            <a:headEnd/>
            <a:tailEnd/>
          </a:ln>
          <a:effectLst>
            <a:outerShdw blurRad="63500" dist="53882" dir="2700000" algn="ctr" rotWithShape="0">
              <a:srgbClr val="0F90C7">
                <a:alpha val="50000"/>
              </a:srgbClr>
            </a:outerShdw>
          </a:effectLst>
        </p:spPr>
        <p:txBody>
          <a:bodyPr lIns="90487" tIns="44450" rIns="90487" bIns="44450">
            <a:spAutoFit/>
          </a:bodyPr>
          <a:lstStyle/>
          <a:p>
            <a:pPr>
              <a:defRPr/>
            </a:pPr>
            <a:r>
              <a:rPr lang="en-US" sz="2400" b="1" u="none">
                <a:solidFill>
                  <a:srgbClr val="111A94"/>
                </a:solidFill>
                <a:ea typeface="+mn-ea"/>
                <a:cs typeface="+mn-cs"/>
              </a:rPr>
              <a:t>Mlima wa Hekalu la Yerusalemu leo</a:t>
            </a:r>
          </a:p>
        </p:txBody>
      </p:sp>
      <p:grpSp>
        <p:nvGrpSpPr>
          <p:cNvPr id="35850" name="Group 23"/>
          <p:cNvGrpSpPr>
            <a:grpSpLocks/>
          </p:cNvGrpSpPr>
          <p:nvPr/>
        </p:nvGrpSpPr>
        <p:grpSpPr bwMode="auto">
          <a:xfrm>
            <a:off x="8018463" y="3436938"/>
            <a:ext cx="981075" cy="1843087"/>
            <a:chOff x="5051" y="2165"/>
            <a:chExt cx="618" cy="1161"/>
          </a:xfrm>
        </p:grpSpPr>
        <p:grpSp>
          <p:nvGrpSpPr>
            <p:cNvPr id="35866" name="Group 24"/>
            <p:cNvGrpSpPr>
              <a:grpSpLocks/>
            </p:cNvGrpSpPr>
            <p:nvPr/>
          </p:nvGrpSpPr>
          <p:grpSpPr bwMode="auto">
            <a:xfrm>
              <a:off x="5051" y="2165"/>
              <a:ext cx="618" cy="1161"/>
              <a:chOff x="5051" y="2165"/>
              <a:chExt cx="618" cy="1161"/>
            </a:xfrm>
          </p:grpSpPr>
          <p:sp>
            <p:nvSpPr>
              <p:cNvPr id="35868" name="Freeform 2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5869" name="AutoShape 2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5870" name="Rectangle 2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5871" name="Line 2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72" name="Rectangle 2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5873" name="Rectangle 3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5874" name="Line 3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75" name="Line 3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76" name="Line 3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77" name="Line 3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78" name="Line 3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79" name="Line 3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80" name="Line 3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81" name="Line 3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82" name="Line 3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83" name="Line 4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84" name="Rectangle 41"/>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p:txBody>
          </p:sp>
        </p:grpSp>
        <p:sp>
          <p:nvSpPr>
            <p:cNvPr id="35867" name="Rectangle 42"/>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35851" name="Text Box 43"/>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35852" name="Text Box 44"/>
          <p:cNvSpPr txBox="1">
            <a:spLocks noChangeArrowheads="1"/>
          </p:cNvSpPr>
          <p:nvPr/>
        </p:nvSpPr>
        <p:spPr bwMode="auto">
          <a:xfrm>
            <a:off x="859790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6</a:t>
            </a:r>
            <a:endParaRPr lang="en-US" sz="2000" u="none">
              <a:solidFill>
                <a:srgbClr val="FFA27C"/>
              </a:solidFill>
              <a:latin typeface="B VAG Rounded Bold" charset="0"/>
            </a:endParaRPr>
          </a:p>
        </p:txBody>
      </p:sp>
      <p:sp>
        <p:nvSpPr>
          <p:cNvPr id="612397" name="Rectangle 45"/>
          <p:cNvSpPr>
            <a:spLocks noChangeArrowheads="1"/>
          </p:cNvSpPr>
          <p:nvPr/>
        </p:nvSpPr>
        <p:spPr bwMode="auto">
          <a:xfrm>
            <a:off x="80756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32</a:t>
            </a:r>
          </a:p>
        </p:txBody>
      </p:sp>
      <p:sp>
        <p:nvSpPr>
          <p:cNvPr id="612398" name="Text Box 46"/>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u="none">
                <a:solidFill>
                  <a:schemeClr val="tx1"/>
                </a:solidFill>
                <a:ea typeface="+mn-ea"/>
                <a:cs typeface="+mn-cs"/>
              </a:rPr>
              <a:t>1 Wafalme 6:14-38;  Matt. 21:12-23</a:t>
            </a:r>
          </a:p>
        </p:txBody>
      </p:sp>
      <p:sp>
        <p:nvSpPr>
          <p:cNvPr id="35855" name="Text Box 4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
        <p:nvSpPr>
          <p:cNvPr id="612400" name="Rectangle 48"/>
          <p:cNvSpPr>
            <a:spLocks noChangeArrowheads="1"/>
          </p:cNvSpPr>
          <p:nvPr/>
        </p:nvSpPr>
        <p:spPr bwMode="auto">
          <a:xfrm>
            <a:off x="4222750" y="1476375"/>
            <a:ext cx="4581525" cy="454025"/>
          </a:xfrm>
          <a:prstGeom prst="rect">
            <a:avLst/>
          </a:prstGeom>
          <a:noFill/>
          <a:ln w="76200">
            <a:noFill/>
            <a:miter lim="800000"/>
            <a:headEnd/>
            <a:tailEnd/>
          </a:ln>
          <a:effectLst>
            <a:outerShdw blurRad="63500" dist="63500" dir="2212194" algn="ctr" rotWithShape="0">
              <a:srgbClr val="0F90C7">
                <a:alpha val="50000"/>
              </a:srgbClr>
            </a:outerShdw>
          </a:effectLst>
        </p:spPr>
        <p:txBody>
          <a:bodyPr lIns="90487" tIns="44450" rIns="90487" bIns="44450">
            <a:spAutoFit/>
          </a:bodyPr>
          <a:lstStyle/>
          <a:p>
            <a:pPr>
              <a:defRPr/>
            </a:pPr>
            <a:r>
              <a:rPr lang="en-US" sz="2400" b="1" u="none">
                <a:solidFill>
                  <a:srgbClr val="111A94"/>
                </a:solidFill>
                <a:ea typeface="+mn-ea"/>
                <a:cs typeface="+mn-cs"/>
              </a:rPr>
              <a:t>Mlima Moria … Mllima Ziuni</a:t>
            </a:r>
          </a:p>
        </p:txBody>
      </p:sp>
      <p:sp>
        <p:nvSpPr>
          <p:cNvPr id="612401" name="Text Box 49"/>
          <p:cNvSpPr txBox="1">
            <a:spLocks noChangeArrowheads="1"/>
          </p:cNvSpPr>
          <p:nvPr/>
        </p:nvSpPr>
        <p:spPr bwMode="auto">
          <a:xfrm>
            <a:off x="1214438" y="428625"/>
            <a:ext cx="7073900" cy="822325"/>
          </a:xfrm>
          <a:prstGeom prst="rect">
            <a:avLst/>
          </a:prstGeom>
          <a:noFill/>
          <a:ln w="12700">
            <a:noFill/>
            <a:miter lim="800000"/>
            <a:headEnd/>
            <a:tailEnd/>
          </a:ln>
          <a:effectLst>
            <a:outerShdw blurRad="63500" dist="53882" dir="2700000" algn="ctr" rotWithShape="0">
              <a:srgbClr val="0F90C7">
                <a:alpha val="50000"/>
              </a:srgbClr>
            </a:outerShdw>
          </a:effectLst>
        </p:spPr>
        <p:txBody>
          <a:bodyPr>
            <a:spAutoFit/>
          </a:bodyPr>
          <a:lstStyle/>
          <a:p>
            <a:pPr algn="ctr">
              <a:spcBef>
                <a:spcPct val="50000"/>
              </a:spcBef>
              <a:defRPr/>
            </a:pPr>
            <a:r>
              <a:rPr lang="en-US" sz="2400" b="1" u="none">
                <a:solidFill>
                  <a:srgbClr val="111A94"/>
                </a:solidFill>
                <a:ea typeface="+mn-ea"/>
                <a:cs typeface="+mn-cs"/>
              </a:rPr>
              <a:t>Sehemu ambapo Ibrahimu anglimtoa Iskaka kama thabhu</a:t>
            </a:r>
          </a:p>
        </p:txBody>
      </p:sp>
      <p:grpSp>
        <p:nvGrpSpPr>
          <p:cNvPr id="9" name="Group 50"/>
          <p:cNvGrpSpPr>
            <a:grpSpLocks/>
          </p:cNvGrpSpPr>
          <p:nvPr/>
        </p:nvGrpSpPr>
        <p:grpSpPr bwMode="auto">
          <a:xfrm>
            <a:off x="3240088" y="3289300"/>
            <a:ext cx="3997325" cy="2443163"/>
            <a:chOff x="1930" y="1967"/>
            <a:chExt cx="2114" cy="1539"/>
          </a:xfrm>
        </p:grpSpPr>
        <p:pic>
          <p:nvPicPr>
            <p:cNvPr id="35864" name="Picture 51" descr="sol_temple_b.jpg                                               00046EDBMacintosh HD                   B7C7A1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5" y="1967"/>
              <a:ext cx="1214"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12404" name="Text Box 52"/>
            <p:cNvSpPr txBox="1">
              <a:spLocks noChangeArrowheads="1"/>
            </p:cNvSpPr>
            <p:nvPr/>
          </p:nvSpPr>
          <p:spPr bwMode="auto">
            <a:xfrm>
              <a:off x="1930" y="2988"/>
              <a:ext cx="2114" cy="51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400" b="1" u="none">
                  <a:solidFill>
                    <a:srgbClr val="FFFF00"/>
                  </a:solidFill>
                  <a:ea typeface="+mn-ea"/>
                  <a:cs typeface="+mn-cs"/>
                </a:rPr>
                <a:t>Hekalu ya kwanza kujengwa na Suleimani</a:t>
              </a:r>
            </a:p>
          </p:txBody>
        </p:sp>
      </p:grpSp>
      <p:grpSp>
        <p:nvGrpSpPr>
          <p:cNvPr id="10" name="Group 53"/>
          <p:cNvGrpSpPr>
            <a:grpSpLocks/>
          </p:cNvGrpSpPr>
          <p:nvPr/>
        </p:nvGrpSpPr>
        <p:grpSpPr bwMode="auto">
          <a:xfrm>
            <a:off x="3108325" y="2563813"/>
            <a:ext cx="3355975" cy="2393950"/>
            <a:chOff x="3216" y="1312"/>
            <a:chExt cx="2114" cy="1508"/>
          </a:xfrm>
        </p:grpSpPr>
        <p:pic>
          <p:nvPicPr>
            <p:cNvPr id="35862" name="Picture 54"/>
            <p:cNvPicPr>
              <a:picLocks noChangeAspect="1" noChangeArrowheads="1"/>
            </p:cNvPicPr>
            <p:nvPr/>
          </p:nvPicPr>
          <p:blipFill>
            <a:blip r:embed="rId5">
              <a:extLst>
                <a:ext uri="{28A0092B-C50C-407E-A947-70E740481C1C}">
                  <a14:useLocalDpi xmlns:a14="http://schemas.microsoft.com/office/drawing/2010/main" val="0"/>
                </a:ext>
              </a:extLst>
            </a:blip>
            <a:srcRect l="19972" t="26277" r="15762" b="12953"/>
            <a:stretch>
              <a:fillRect/>
            </a:stretch>
          </p:blipFill>
          <p:spPr bwMode="auto">
            <a:xfrm>
              <a:off x="3570" y="1312"/>
              <a:ext cx="1368"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2407" name="Text Box 55"/>
            <p:cNvSpPr txBox="1">
              <a:spLocks noChangeArrowheads="1"/>
            </p:cNvSpPr>
            <p:nvPr/>
          </p:nvSpPr>
          <p:spPr bwMode="auto">
            <a:xfrm>
              <a:off x="3216" y="2302"/>
              <a:ext cx="2114" cy="51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b="1" u="none">
                  <a:solidFill>
                    <a:srgbClr val="FFFF00"/>
                  </a:solidFill>
                  <a:ea typeface="+mn-ea"/>
                  <a:cs typeface="+mn-cs"/>
                </a:rPr>
                <a:t>Hekalu ya pili ya Yerusalemu</a:t>
              </a:r>
            </a:p>
          </p:txBody>
        </p:sp>
      </p:grpSp>
      <p:graphicFrame>
        <p:nvGraphicFramePr>
          <p:cNvPr id="35860" name="Object 2"/>
          <p:cNvGraphicFramePr>
            <a:graphicFrameLocks noChangeAspect="1"/>
          </p:cNvGraphicFramePr>
          <p:nvPr/>
        </p:nvGraphicFramePr>
        <p:xfrm>
          <a:off x="3867150" y="2667000"/>
          <a:ext cx="2695575" cy="1741488"/>
        </p:xfrm>
        <a:graphic>
          <a:graphicData uri="http://schemas.openxmlformats.org/presentationml/2006/ole">
            <mc:AlternateContent xmlns:mc="http://schemas.openxmlformats.org/markup-compatibility/2006">
              <mc:Choice xmlns:v="urn:schemas-microsoft-com:vml" Requires="v">
                <p:oleObj spid="_x0000_s35898" name="Document" r:id="rId6" imgW="5600000" imgH="3428571" progId="Word.Document.8">
                  <p:embed/>
                </p:oleObj>
              </mc:Choice>
              <mc:Fallback>
                <p:oleObj name="Document" r:id="rId6" imgW="5600000" imgH="3428571" progId="Word.Documen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7150" y="2667000"/>
                        <a:ext cx="2695575"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2410" name="Text Box 58"/>
          <p:cNvSpPr txBox="1">
            <a:spLocks noChangeArrowheads="1"/>
          </p:cNvSpPr>
          <p:nvPr/>
        </p:nvSpPr>
        <p:spPr bwMode="auto">
          <a:xfrm>
            <a:off x="3240088" y="6035675"/>
            <a:ext cx="3478212"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400" b="1" u="none">
                <a:solidFill>
                  <a:srgbClr val="FFFF00"/>
                </a:solidFill>
                <a:ea typeface="+mn-ea"/>
                <a:cs typeface="+mn-cs"/>
              </a:rPr>
              <a:t>Leo ni jengo la mwamba la waislamu</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12355"/>
                                        </p:tgtEl>
                                        <p:attrNameLst>
                                          <p:attrName>style.visibility</p:attrName>
                                        </p:attrNameLst>
                                      </p:cBhvr>
                                      <p:to>
                                        <p:strVal val="visible"/>
                                      </p:to>
                                    </p:set>
                                    <p:animEffect transition="in" filter="wipe(left)">
                                      <p:cBhvr>
                                        <p:cTn id="7" dur="500"/>
                                        <p:tgtEl>
                                          <p:spTgt spid="612355"/>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612356">
                                            <p:txEl>
                                              <p:pRg st="0" end="0"/>
                                            </p:txEl>
                                          </p:spTgt>
                                        </p:tgtEl>
                                        <p:attrNameLst>
                                          <p:attrName>style.visibility</p:attrName>
                                        </p:attrNameLst>
                                      </p:cBhvr>
                                      <p:to>
                                        <p:strVal val="visible"/>
                                      </p:to>
                                    </p:set>
                                    <p:animEffect transition="in" filter="box(out)">
                                      <p:cBhvr>
                                        <p:cTn id="11" dur="500"/>
                                        <p:tgtEl>
                                          <p:spTgt spid="612356">
                                            <p:txEl>
                                              <p:pRg st="0" end="0"/>
                                            </p:txEl>
                                          </p:spTgt>
                                        </p:tgtEl>
                                      </p:cBhvr>
                                    </p:animEffect>
                                  </p:childTnLst>
                                </p:cTn>
                              </p:par>
                            </p:childTnLst>
                          </p:cTn>
                        </p:par>
                        <p:par>
                          <p:cTn id="12" fill="hold" nodeType="afterGroup">
                            <p:stCondLst>
                              <p:cond delay="1100"/>
                            </p:stCondLst>
                            <p:childTnLst>
                              <p:par>
                                <p:cTn id="13" presetID="22" presetClass="entr" presetSubtype="8" fill="hold" nodeType="afterEffect">
                                  <p:stCondLst>
                                    <p:cond delay="0"/>
                                  </p:stCondLst>
                                  <p:childTnLst>
                                    <p:set>
                                      <p:cBhvr>
                                        <p:cTn id="14" dur="1" fill="hold">
                                          <p:stCondLst>
                                            <p:cond delay="0"/>
                                          </p:stCondLst>
                                        </p:cTn>
                                        <p:tgtEl>
                                          <p:spTgt spid="612372"/>
                                        </p:tgtEl>
                                        <p:attrNameLst>
                                          <p:attrName>style.visibility</p:attrName>
                                        </p:attrNameLst>
                                      </p:cBhvr>
                                      <p:to>
                                        <p:strVal val="visible"/>
                                      </p:to>
                                    </p:set>
                                    <p:animEffect transition="in" filter="wipe(left)">
                                      <p:cBhvr>
                                        <p:cTn id="15" dur="500"/>
                                        <p:tgtEl>
                                          <p:spTgt spid="6123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12373"/>
                                        </p:tgtEl>
                                        <p:attrNameLst>
                                          <p:attrName>style.visibility</p:attrName>
                                        </p:attrNameLst>
                                      </p:cBhvr>
                                      <p:to>
                                        <p:strVal val="visible"/>
                                      </p:to>
                                    </p:set>
                                    <p:animEffect transition="in" filter="wipe(left)">
                                      <p:cBhvr>
                                        <p:cTn id="20" dur="500"/>
                                        <p:tgtEl>
                                          <p:spTgt spid="6123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 calcmode="lin" valueType="num">
                                      <p:cBhvr>
                                        <p:cTn id="36" dur="500" fill="hold"/>
                                        <p:tgtEl>
                                          <p:spTgt spid="6"/>
                                        </p:tgtEl>
                                        <p:attrNameLst>
                                          <p:attrName>ppt_x</p:attrName>
                                        </p:attrNameLst>
                                      </p:cBhvr>
                                      <p:tavLst>
                                        <p:tav tm="0">
                                          <p:val>
                                            <p:fltVal val="0.5"/>
                                          </p:val>
                                        </p:tav>
                                        <p:tav tm="100000">
                                          <p:val>
                                            <p:strVal val="#ppt_x"/>
                                          </p:val>
                                        </p:tav>
                                      </p:tavLst>
                                    </p:anim>
                                    <p:anim calcmode="lin" valueType="num">
                                      <p:cBhvr>
                                        <p:cTn id="37"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 calcmode="lin" valueType="num">
                                      <p:cBhvr>
                                        <p:cTn id="44" dur="500" fill="hold"/>
                                        <p:tgtEl>
                                          <p:spTgt spid="9"/>
                                        </p:tgtEl>
                                        <p:attrNameLst>
                                          <p:attrName>ppt_x</p:attrName>
                                        </p:attrNameLst>
                                      </p:cBhvr>
                                      <p:tavLst>
                                        <p:tav tm="0">
                                          <p:val>
                                            <p:fltVal val="0.5"/>
                                          </p:val>
                                        </p:tav>
                                        <p:tav tm="100000">
                                          <p:val>
                                            <p:strVal val="#ppt_x"/>
                                          </p:val>
                                        </p:tav>
                                      </p:tavLst>
                                    </p:anim>
                                    <p:anim calcmode="lin" valueType="num">
                                      <p:cBhvr>
                                        <p:cTn id="45" dur="500" fill="hold"/>
                                        <p:tgtEl>
                                          <p:spTgt spid="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52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 calcmode="lin" valueType="num">
                                      <p:cBhvr>
                                        <p:cTn id="52" dur="500" fill="hold"/>
                                        <p:tgtEl>
                                          <p:spTgt spid="10"/>
                                        </p:tgtEl>
                                        <p:attrNameLst>
                                          <p:attrName>ppt_x</p:attrName>
                                        </p:attrNameLst>
                                      </p:cBhvr>
                                      <p:tavLst>
                                        <p:tav tm="0">
                                          <p:val>
                                            <p:fltVal val="0.5"/>
                                          </p:val>
                                        </p:tav>
                                        <p:tav tm="100000">
                                          <p:val>
                                            <p:strVal val="#ppt_x"/>
                                          </p:val>
                                        </p:tav>
                                      </p:tavLst>
                                    </p:anim>
                                    <p:anim calcmode="lin" valueType="num">
                                      <p:cBhvr>
                                        <p:cTn id="53"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xit" presetSubtype="0" fill="hold" nodeType="clickEffect">
                                  <p:stCondLst>
                                    <p:cond delay="0"/>
                                  </p:stCondLst>
                                  <p:childTnLst>
                                    <p:set>
                                      <p:cBhvr>
                                        <p:cTn id="5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5" grpId="0" animBg="1"/>
      <p:bldP spid="612356" grpId="0" build="p" autoUpdateAnimBg="0" advAuto="100"/>
      <p:bldP spid="61237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p:cNvPicPr preferRelativeResize="0">
            <a:picLocks noChangeAspect="1" noChangeArrowheads="1"/>
          </p:cNvPicPr>
          <p:nvPr>
            <p:custDataLst>
              <p:tags r:id="rId1"/>
            </p:custDataLst>
          </p:nvPr>
        </p:nvPicPr>
        <p:blipFill>
          <a:blip r:embed="rId4"/>
          <a:srcRect l="28334" t="-426" r="24500"/>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46147" name="Rectangle 3"/>
          <p:cNvSpPr>
            <a:spLocks noChangeArrowheads="1"/>
          </p:cNvSpPr>
          <p:nvPr/>
        </p:nvSpPr>
        <p:spPr bwMode="auto">
          <a:xfrm>
            <a:off x="836613" y="280988"/>
            <a:ext cx="7354887" cy="58261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r>
              <a:rPr lang="en-US" sz="3200" b="1">
                <a:solidFill>
                  <a:srgbClr val="9DEDF1"/>
                </a:solidFill>
                <a:latin typeface="Arial" charset="0"/>
                <a:ea typeface="+mn-ea"/>
                <a:cs typeface="+mn-cs"/>
              </a:rPr>
              <a:t>Jerusalem's Temple Mount Today</a:t>
            </a:r>
          </a:p>
        </p:txBody>
      </p:sp>
      <p:sp>
        <p:nvSpPr>
          <p:cNvPr id="36867" name="Text Box 2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36868" name="Text Box 24"/>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600" b="1">
                <a:solidFill>
                  <a:schemeClr val="tx1"/>
                </a:solidFill>
              </a:rPr>
              <a:t>1</a:t>
            </a:r>
            <a:endParaRPr lang="en-US" sz="1600">
              <a:solidFill>
                <a:srgbClr val="FFA27C"/>
              </a:solidFill>
              <a:latin typeface="B VAG Rounded Bold" charset="0"/>
            </a:endParaRPr>
          </a:p>
        </p:txBody>
      </p:sp>
      <p:sp>
        <p:nvSpPr>
          <p:cNvPr id="646169" name="Rectangle 25"/>
          <p:cNvSpPr>
            <a:spLocks noChangeArrowheads="1"/>
          </p:cNvSpPr>
          <p:nvPr/>
        </p:nvSpPr>
        <p:spPr bwMode="auto">
          <a:xfrm>
            <a:off x="8120063" y="6543675"/>
            <a:ext cx="40957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32a</a:t>
            </a:r>
          </a:p>
        </p:txBody>
      </p:sp>
      <p:sp>
        <p:nvSpPr>
          <p:cNvPr id="36870"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36871" name="Rectangle 37"/>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46182" name="Text Box 38"/>
          <p:cNvSpPr txBox="1">
            <a:spLocks noChangeArrowheads="1"/>
          </p:cNvSpPr>
          <p:nvPr/>
        </p:nvSpPr>
        <p:spPr bwMode="auto">
          <a:xfrm>
            <a:off x="6008688" y="2462213"/>
            <a:ext cx="2935287"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2400" b="1" dirty="0">
                <a:solidFill>
                  <a:srgbClr val="FFFF00"/>
                </a:solidFill>
                <a:latin typeface="Comic Sans MS" pitchFamily="-112" charset="0"/>
                <a:ea typeface="+mn-ea"/>
                <a:cs typeface="+mn-cs"/>
              </a:rPr>
              <a:t>Inside the Dome of the Rock</a:t>
            </a:r>
          </a:p>
        </p:txBody>
      </p:sp>
      <p:pic>
        <p:nvPicPr>
          <p:cNvPr id="646183" name="Picture 39" descr="dome of the rock 2"/>
          <p:cNvPicPr>
            <a:picLocks noChangeAspect="1" noChangeArrowheads="1"/>
          </p:cNvPicPr>
          <p:nvPr/>
        </p:nvPicPr>
        <p:blipFill>
          <a:blip r:embed="rId5"/>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p:cNvSpPr txBox="1">
            <a:spLocks noChangeArrowheads="1"/>
          </p:cNvSpPr>
          <p:nvPr/>
        </p:nvSpPr>
        <p:spPr bwMode="auto">
          <a:xfrm>
            <a:off x="741363" y="5681663"/>
            <a:ext cx="3478212"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a:solidFill>
                  <a:srgbClr val="FFFF00"/>
                </a:solidFill>
                <a:latin typeface="Comic Sans MS" pitchFamily="-112" charset="0"/>
                <a:ea typeface="+mn-ea"/>
                <a:cs typeface="+mn-cs"/>
              </a:rPr>
              <a:t>Dome of the Rock on The Temple Mount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42"/>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endParaRPr lang="en-GB" sz="1600" b="1" u="none">
              <a:solidFill>
                <a:schemeClr val="tx1"/>
              </a:solidFill>
            </a:endParaRPr>
          </a:p>
        </p:txBody>
      </p:sp>
      <p:sp>
        <p:nvSpPr>
          <p:cNvPr id="38914" name="Text Box 101"/>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452712" name="Rectangle 104"/>
          <p:cNvSpPr>
            <a:spLocks noChangeArrowheads="1"/>
          </p:cNvSpPr>
          <p:nvPr/>
        </p:nvSpPr>
        <p:spPr bwMode="auto">
          <a:xfrm>
            <a:off x="80787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33</a:t>
            </a:r>
          </a:p>
        </p:txBody>
      </p:sp>
      <p:sp>
        <p:nvSpPr>
          <p:cNvPr id="452713" name="Text Box 10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u="none">
                <a:solidFill>
                  <a:schemeClr val="tx1"/>
                </a:solidFill>
                <a:ea typeface="+mn-ea"/>
                <a:cs typeface="+mn-cs"/>
              </a:rPr>
              <a:t>1 Wafalme 6:14-38</a:t>
            </a:r>
          </a:p>
        </p:txBody>
      </p:sp>
      <p:sp>
        <p:nvSpPr>
          <p:cNvPr id="38917" name="Text Box 106"/>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pic>
        <p:nvPicPr>
          <p:cNvPr id="452715" name="Picture 107" descr="E:\Todd Sites\0 Adds\df\3 Jerusalem\Western Wall\sr\Western Wall at Sukkot2, df 100301.jpg"/>
          <p:cNvPicPr preferRelativeResize="0">
            <a:picLocks noChangeAspect="1" noChangeArrowheads="1"/>
          </p:cNvPicPr>
          <p:nvPr>
            <p:custDataLst>
              <p:tags r:id="rId1"/>
            </p:custDataLst>
          </p:nvPr>
        </p:nvPicPr>
        <p:blipFill>
          <a:blip r:embed="rId4"/>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38919" name="Group 81"/>
          <p:cNvGrpSpPr>
            <a:grpSpLocks/>
          </p:cNvGrpSpPr>
          <p:nvPr/>
        </p:nvGrpSpPr>
        <p:grpSpPr bwMode="auto">
          <a:xfrm>
            <a:off x="8018463" y="3436938"/>
            <a:ext cx="981075" cy="1843087"/>
            <a:chOff x="5051" y="2165"/>
            <a:chExt cx="618" cy="1161"/>
          </a:xfrm>
        </p:grpSpPr>
        <p:grpSp>
          <p:nvGrpSpPr>
            <p:cNvPr id="38923" name="Group 82"/>
            <p:cNvGrpSpPr>
              <a:grpSpLocks/>
            </p:cNvGrpSpPr>
            <p:nvPr/>
          </p:nvGrpSpPr>
          <p:grpSpPr bwMode="auto">
            <a:xfrm>
              <a:off x="5051" y="2165"/>
              <a:ext cx="618" cy="1161"/>
              <a:chOff x="5051" y="2165"/>
              <a:chExt cx="618" cy="1161"/>
            </a:xfrm>
          </p:grpSpPr>
          <p:sp>
            <p:nvSpPr>
              <p:cNvPr id="38925" name="Freeform 83"/>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8926" name="AutoShape 84"/>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8927" name="Rectangle 85"/>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8928" name="Line 86"/>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9" name="Rectangle 87"/>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8930" name="Rectangle 88"/>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8931" name="Line 89"/>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2" name="Line 90"/>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3" name="Line 91"/>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4" name="Line 92"/>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5" name="Line 93"/>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6" name="Line 94"/>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7" name="Line 95"/>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8" name="Line 96"/>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9" name="Line 97"/>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40" name="Line 98"/>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41" name="Rectangle 99"/>
              <p:cNvSpPr>
                <a:spLocks noChangeArrowheads="1"/>
              </p:cNvSpPr>
              <p:nvPr/>
            </p:nvSpPr>
            <p:spPr bwMode="auto">
              <a:xfrm>
                <a:off x="5051" y="2165"/>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a:p>
                <a:endParaRPr lang="en-US" sz="900" b="1" u="none">
                  <a:solidFill>
                    <a:srgbClr val="000000"/>
                  </a:solidFill>
                  <a:latin typeface="Chicago" charset="0"/>
                </a:endParaRPr>
              </a:p>
            </p:txBody>
          </p:sp>
        </p:grpSp>
        <p:sp>
          <p:nvSpPr>
            <p:cNvPr id="38924" name="Rectangle 100"/>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452611" name="Rectangle 3"/>
          <p:cNvSpPr>
            <a:spLocks noChangeArrowheads="1"/>
          </p:cNvSpPr>
          <p:nvPr/>
        </p:nvSpPr>
        <p:spPr bwMode="auto">
          <a:xfrm>
            <a:off x="1330325" y="5708650"/>
            <a:ext cx="6640513" cy="454025"/>
          </a:xfrm>
          <a:prstGeom prst="rect">
            <a:avLst/>
          </a:prstGeom>
          <a:noFill/>
          <a:ln w="762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u="none">
                <a:solidFill>
                  <a:srgbClr val="FFF814"/>
                </a:solidFill>
              </a:rPr>
              <a:t> Ukuta wa magaribi </a:t>
            </a:r>
            <a:r>
              <a:rPr lang="ja-JP" altLang="en-US" sz="2400" b="1" u="none">
                <a:solidFill>
                  <a:srgbClr val="FFF814"/>
                </a:solidFill>
              </a:rPr>
              <a:t>“</a:t>
            </a:r>
            <a:r>
              <a:rPr lang="en-US" sz="2400" b="1" u="none">
                <a:solidFill>
                  <a:srgbClr val="FFF814"/>
                </a:solidFill>
              </a:rPr>
              <a:t>ukuta wa masikitiko</a:t>
            </a:r>
            <a:r>
              <a:rPr lang="ja-JP" altLang="en-US" sz="2400" b="1" u="none">
                <a:solidFill>
                  <a:srgbClr val="FFF814"/>
                </a:solidFill>
              </a:rPr>
              <a:t>”</a:t>
            </a:r>
            <a:endParaRPr lang="en-US" sz="2400" b="1" u="none">
              <a:solidFill>
                <a:srgbClr val="FFF814"/>
              </a:solidFill>
            </a:endParaRPr>
          </a:p>
        </p:txBody>
      </p:sp>
      <p:pic>
        <p:nvPicPr>
          <p:cNvPr id="452716" name="Picture 108" descr="D:\2 Jerusalem\Western Wall\Sr\Men praying at Western Wall, tb n010200 sr.jpg"/>
          <p:cNvPicPr preferRelativeResize="0">
            <a:picLocks noChangeAspect="1" noChangeArrowheads="1"/>
          </p:cNvPicPr>
          <p:nvPr>
            <p:custDataLst>
              <p:tags r:id="rId2"/>
            </p:custDataLst>
          </p:nvPr>
        </p:nvPicPr>
        <p:blipFill>
          <a:blip r:embed="rId5"/>
          <a:srcRect/>
          <a:stretch>
            <a:fillRect/>
          </a:stretch>
        </p:blipFill>
        <p:spPr bwMode="auto">
          <a:xfrm>
            <a:off x="828675" y="815975"/>
            <a:ext cx="3579813" cy="26860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8922" name="Text Box 109"/>
          <p:cNvSpPr txBox="1">
            <a:spLocks noChangeArrowheads="1"/>
          </p:cNvSpPr>
          <p:nvPr/>
        </p:nvSpPr>
        <p:spPr bwMode="auto">
          <a:xfrm>
            <a:off x="8669338" y="6384925"/>
            <a:ext cx="258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1800" b="1" u="none">
                <a:solidFill>
                  <a:schemeClr val="tx1"/>
                </a:solidFill>
              </a:rPr>
              <a:t>1</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52611"/>
                                        </p:tgtEl>
                                        <p:attrNameLst>
                                          <p:attrName>style.visibility</p:attrName>
                                        </p:attrNameLst>
                                      </p:cBhvr>
                                      <p:to>
                                        <p:strVal val="visible"/>
                                      </p:to>
                                    </p:set>
                                    <p:anim calcmode="lin" valueType="num">
                                      <p:cBhvr>
                                        <p:cTn id="7" dur="500" fill="hold"/>
                                        <p:tgtEl>
                                          <p:spTgt spid="452611"/>
                                        </p:tgtEl>
                                        <p:attrNameLst>
                                          <p:attrName>ppt_w</p:attrName>
                                        </p:attrNameLst>
                                      </p:cBhvr>
                                      <p:tavLst>
                                        <p:tav tm="0">
                                          <p:val>
                                            <p:fltVal val="0"/>
                                          </p:val>
                                        </p:tav>
                                        <p:tav tm="100000">
                                          <p:val>
                                            <p:strVal val="#ppt_w"/>
                                          </p:val>
                                        </p:tav>
                                      </p:tavLst>
                                    </p:anim>
                                    <p:anim calcmode="lin" valueType="num">
                                      <p:cBhvr>
                                        <p:cTn id="8" dur="500" fill="hold"/>
                                        <p:tgtEl>
                                          <p:spTgt spid="452611"/>
                                        </p:tgtEl>
                                        <p:attrNameLst>
                                          <p:attrName>ppt_h</p:attrName>
                                        </p:attrNameLst>
                                      </p:cBhvr>
                                      <p:tavLst>
                                        <p:tav tm="0">
                                          <p:val>
                                            <p:fltVal val="0"/>
                                          </p:val>
                                        </p:tav>
                                        <p:tav tm="100000">
                                          <p:val>
                                            <p:strVal val="#ppt_h"/>
                                          </p:val>
                                        </p:tav>
                                      </p:tavLst>
                                    </p:anim>
                                    <p:anim calcmode="lin" valueType="num">
                                      <p:cBhvr>
                                        <p:cTn id="9" dur="500" fill="hold"/>
                                        <p:tgtEl>
                                          <p:spTgt spid="452611"/>
                                        </p:tgtEl>
                                        <p:attrNameLst>
                                          <p:attrName>ppt_x</p:attrName>
                                        </p:attrNameLst>
                                      </p:cBhvr>
                                      <p:tavLst>
                                        <p:tav tm="0">
                                          <p:val>
                                            <p:fltVal val="0.5"/>
                                          </p:val>
                                        </p:tav>
                                        <p:tav tm="100000">
                                          <p:val>
                                            <p:strVal val="#ppt_x"/>
                                          </p:val>
                                        </p:tav>
                                      </p:tavLst>
                                    </p:anim>
                                    <p:anim calcmode="lin" valueType="num">
                                      <p:cBhvr>
                                        <p:cTn id="10" dur="500" fill="hold"/>
                                        <p:tgtEl>
                                          <p:spTgt spid="45261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272" fill="hold" grpId="0" nodeType="clickEffect">
                                  <p:stCondLst>
                                    <p:cond delay="0"/>
                                  </p:stCondLst>
                                  <p:childTnLst>
                                    <p:set>
                                      <p:cBhvr>
                                        <p:cTn id="14" dur="1" fill="hold">
                                          <p:stCondLst>
                                            <p:cond delay="0"/>
                                          </p:stCondLst>
                                        </p:cTn>
                                        <p:tgtEl>
                                          <p:spTgt spid="452716"/>
                                        </p:tgtEl>
                                        <p:attrNameLst>
                                          <p:attrName>style.visibility</p:attrName>
                                        </p:attrNameLst>
                                      </p:cBhvr>
                                      <p:to>
                                        <p:strVal val="visible"/>
                                      </p:to>
                                    </p:set>
                                    <p:anim calcmode="lin" valueType="num">
                                      <p:cBhvr>
                                        <p:cTn id="15" dur="500" fill="hold"/>
                                        <p:tgtEl>
                                          <p:spTgt spid="452716"/>
                                        </p:tgtEl>
                                        <p:attrNameLst>
                                          <p:attrName>ppt_w</p:attrName>
                                        </p:attrNameLst>
                                      </p:cBhvr>
                                      <p:tavLst>
                                        <p:tav tm="0">
                                          <p:val>
                                            <p:strVal val="2/3*#ppt_w"/>
                                          </p:val>
                                        </p:tav>
                                        <p:tav tm="100000">
                                          <p:val>
                                            <p:strVal val="#ppt_w"/>
                                          </p:val>
                                        </p:tav>
                                      </p:tavLst>
                                    </p:anim>
                                    <p:anim calcmode="lin" valueType="num">
                                      <p:cBhvr>
                                        <p:cTn id="16" dur="500" fill="hold"/>
                                        <p:tgtEl>
                                          <p:spTgt spid="45271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1" grpId="0" autoUpdateAnimBg="0"/>
      <p:bldP spid="452716"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88"/>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pic>
        <p:nvPicPr>
          <p:cNvPr id="39938" name="Picture 93" descr="TEMPLE MOUNTxx.jpg                                             00000010a-BIGMAC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585788"/>
            <a:ext cx="7839075" cy="55880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39939" name="Group 68"/>
          <p:cNvGrpSpPr>
            <a:grpSpLocks/>
          </p:cNvGrpSpPr>
          <p:nvPr/>
        </p:nvGrpSpPr>
        <p:grpSpPr bwMode="auto">
          <a:xfrm>
            <a:off x="8018463" y="3436938"/>
            <a:ext cx="981075" cy="1843087"/>
            <a:chOff x="5051" y="2165"/>
            <a:chExt cx="618" cy="1161"/>
          </a:xfrm>
        </p:grpSpPr>
        <p:grpSp>
          <p:nvGrpSpPr>
            <p:cNvPr id="39946" name="Group 69"/>
            <p:cNvGrpSpPr>
              <a:grpSpLocks/>
            </p:cNvGrpSpPr>
            <p:nvPr/>
          </p:nvGrpSpPr>
          <p:grpSpPr bwMode="auto">
            <a:xfrm>
              <a:off x="5051" y="2165"/>
              <a:ext cx="618" cy="1161"/>
              <a:chOff x="5051" y="2165"/>
              <a:chExt cx="618" cy="1161"/>
            </a:xfrm>
          </p:grpSpPr>
          <p:sp>
            <p:nvSpPr>
              <p:cNvPr id="39948" name="Freeform 7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9949" name="AutoShape 7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9950" name="Rectangle 7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9951" name="Line 7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2" name="Rectangle 7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9953" name="Rectangle 7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9954" name="Line 7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5" name="Line 7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6" name="Line 7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7" name="Line 7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8" name="Line 8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9" name="Line 8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60" name="Line 8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61" name="Line 8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62" name="Line 8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63" name="Line 8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64" name="Rectangle 86"/>
              <p:cNvSpPr>
                <a:spLocks noChangeArrowheads="1"/>
              </p:cNvSpPr>
              <p:nvPr/>
            </p:nvSpPr>
            <p:spPr bwMode="auto">
              <a:xfrm>
                <a:off x="5051" y="2165"/>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a:p>
                <a:endParaRPr lang="en-US" sz="900" b="1" u="none">
                  <a:solidFill>
                    <a:srgbClr val="000000"/>
                  </a:solidFill>
                  <a:latin typeface="Chicago" charset="0"/>
                </a:endParaRPr>
              </a:p>
            </p:txBody>
          </p:sp>
        </p:grpSp>
        <p:sp>
          <p:nvSpPr>
            <p:cNvPr id="39947" name="Rectangle 8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453726" name="Rectangle 94"/>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34</a:t>
            </a:r>
          </a:p>
        </p:txBody>
      </p:sp>
      <p:sp>
        <p:nvSpPr>
          <p:cNvPr id="453727" name="Text Box 9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u="none">
                <a:solidFill>
                  <a:schemeClr val="tx1"/>
                </a:solidFill>
                <a:ea typeface="+mn-ea"/>
                <a:cs typeface="+mn-cs"/>
              </a:rPr>
              <a:t>1 Wafalme 6:14-38</a:t>
            </a:r>
          </a:p>
        </p:txBody>
      </p:sp>
      <p:sp>
        <p:nvSpPr>
          <p:cNvPr id="39942" name="Text Box 96"/>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pic>
        <p:nvPicPr>
          <p:cNvPr id="453724" name="Picture 92" descr="sol_temple_b.jpg                                               00046EDBMacintosh HD                   B7C7A181:"/>
          <p:cNvPicPr>
            <a:picLocks noChangeAspect="1" noChangeArrowheads="1"/>
          </p:cNvPicPr>
          <p:nvPr/>
        </p:nvPicPr>
        <p:blipFill>
          <a:blip r:embed="rId3"/>
          <a:srcRect/>
          <a:stretch>
            <a:fillRect/>
          </a:stretch>
        </p:blipFill>
        <p:spPr bwMode="auto">
          <a:xfrm>
            <a:off x="4384675" y="2105025"/>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453734" name="Picture 102"/>
          <p:cNvPicPr>
            <a:picLocks noChangeAspect="1" noChangeArrowheads="1"/>
          </p:cNvPicPr>
          <p:nvPr/>
        </p:nvPicPr>
        <p:blipFill>
          <a:blip r:embed="rId4"/>
          <a:srcRect l="19972" t="26277" r="15762" b="12953"/>
          <a:stretch>
            <a:fillRect/>
          </a:stretch>
        </p:blipFill>
        <p:spPr bwMode="auto">
          <a:xfrm>
            <a:off x="2408238" y="33861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39945" name="Text Box 108"/>
          <p:cNvSpPr txBox="1">
            <a:spLocks noChangeArrowheads="1"/>
          </p:cNvSpPr>
          <p:nvPr/>
        </p:nvSpPr>
        <p:spPr bwMode="auto">
          <a:xfrm>
            <a:off x="8669338" y="6384925"/>
            <a:ext cx="258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1800" b="1" u="none">
                <a:solidFill>
                  <a:schemeClr val="tx1"/>
                </a:solidFill>
              </a:rPr>
              <a:t>1</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53724"/>
                                        </p:tgtEl>
                                        <p:attrNameLst>
                                          <p:attrName>style.visibility</p:attrName>
                                        </p:attrNameLst>
                                      </p:cBhvr>
                                      <p:to>
                                        <p:strVal val="visible"/>
                                      </p:to>
                                    </p:set>
                                    <p:animEffect transition="in" filter="dissolve">
                                      <p:cBhvr>
                                        <p:cTn id="7" dur="500"/>
                                        <p:tgtEl>
                                          <p:spTgt spid="45372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53734"/>
                                        </p:tgtEl>
                                        <p:attrNameLst>
                                          <p:attrName>style.visibility</p:attrName>
                                        </p:attrNameLst>
                                      </p:cBhvr>
                                      <p:to>
                                        <p:strVal val="visible"/>
                                      </p:to>
                                    </p:set>
                                    <p:animEffect transition="in" filter="dissolve">
                                      <p:cBhvr>
                                        <p:cTn id="11" dur="500"/>
                                        <p:tgtEl>
                                          <p:spTgt spid="453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2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endParaRPr lang="en-GB" sz="1600" b="1" u="none">
              <a:solidFill>
                <a:schemeClr val="tx1"/>
              </a:solidFill>
            </a:endParaRPr>
          </a:p>
        </p:txBody>
      </p:sp>
      <p:sp>
        <p:nvSpPr>
          <p:cNvPr id="40962" name="Text Box 84"/>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pic>
        <p:nvPicPr>
          <p:cNvPr id="549983" name="Picture 95" descr="D:\Aerials Judah Mitchell sr\Jerusalem\Jerusalem and wilderness aerial from w, tb q010703.jpg"/>
          <p:cNvPicPr preferRelativeResize="0">
            <a:picLocks noChangeAspect="1" noChangeArrowheads="1"/>
          </p:cNvPicPr>
          <p:nvPr>
            <p:custDataLst>
              <p:tags r:id="rId1"/>
            </p:custDataLst>
          </p:nvPr>
        </p:nvPicPr>
        <p:blipFill>
          <a:blip r:embed="rId3"/>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78" name="Text Box 90"/>
          <p:cNvSpPr txBox="1">
            <a:spLocks noChangeArrowheads="1"/>
          </p:cNvSpPr>
          <p:nvPr/>
        </p:nvSpPr>
        <p:spPr bwMode="auto">
          <a:xfrm>
            <a:off x="277813" y="550863"/>
            <a:ext cx="8497887" cy="1160462"/>
          </a:xfrm>
          <a:prstGeom prst="rect">
            <a:avLst/>
          </a:prstGeom>
          <a:noFill/>
          <a:ln w="12700">
            <a:noFill/>
            <a:miter lim="800000"/>
            <a:headEnd/>
            <a:tailEnd/>
          </a:ln>
          <a:effectLst>
            <a:outerShdw blurRad="63500" dist="29783" dir="3885598" algn="ctr" rotWithShape="0">
              <a:srgbClr val="F8131B">
                <a:alpha val="74998"/>
              </a:srgbClr>
            </a:outerShdw>
          </a:effectLst>
        </p:spPr>
        <p:txBody>
          <a:bodyPr>
            <a:spAutoFit/>
          </a:bodyPr>
          <a:lstStyle/>
          <a:p>
            <a:pPr algn="ctr">
              <a:spcBef>
                <a:spcPct val="50000"/>
              </a:spcBef>
              <a:defRPr/>
            </a:pPr>
            <a:r>
              <a:rPr lang="en-US" b="1" i="1" u="none">
                <a:solidFill>
                  <a:srgbClr val="0831AD"/>
                </a:solidFill>
                <a:ea typeface="+mn-ea"/>
                <a:cs typeface="+mn-cs"/>
              </a:rPr>
              <a:t>Hekalu ya mlima wa Yerusalemu wa leo</a:t>
            </a:r>
          </a:p>
          <a:p>
            <a:pPr algn="ctr">
              <a:spcBef>
                <a:spcPct val="50000"/>
              </a:spcBef>
              <a:defRPr/>
            </a:pPr>
            <a:r>
              <a:rPr lang="en-US" b="1" i="1" u="none">
                <a:solidFill>
                  <a:srgbClr val="0831AD"/>
                </a:solidFill>
                <a:ea typeface="+mn-ea"/>
                <a:cs typeface="+mn-cs"/>
              </a:rPr>
              <a:t>Kilele cha dunia nzima</a:t>
            </a:r>
          </a:p>
        </p:txBody>
      </p:sp>
      <p:sp>
        <p:nvSpPr>
          <p:cNvPr id="549984" name="Oval 96"/>
          <p:cNvSpPr>
            <a:spLocks noChangeArrowheads="1"/>
          </p:cNvSpPr>
          <p:nvPr/>
        </p:nvSpPr>
        <p:spPr bwMode="auto">
          <a:xfrm>
            <a:off x="3067050" y="2603500"/>
            <a:ext cx="1119188" cy="401638"/>
          </a:xfrm>
          <a:prstGeom prst="ellipse">
            <a:avLst/>
          </a:prstGeom>
          <a:noFill/>
          <a:ln w="76200">
            <a:solidFill>
              <a:srgbClr val="F8131B"/>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a typeface="+mn-ea"/>
              <a:cs typeface="+mn-cs"/>
            </a:endParaRPr>
          </a:p>
        </p:txBody>
      </p:sp>
      <p:sp>
        <p:nvSpPr>
          <p:cNvPr id="549979" name="Rectangle 91"/>
          <p:cNvSpPr>
            <a:spLocks noChangeArrowheads="1"/>
          </p:cNvSpPr>
          <p:nvPr/>
        </p:nvSpPr>
        <p:spPr bwMode="auto">
          <a:xfrm>
            <a:off x="80787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35</a:t>
            </a:r>
          </a:p>
        </p:txBody>
      </p:sp>
      <p:sp>
        <p:nvSpPr>
          <p:cNvPr id="40967" name="Text Box 9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
        <p:nvSpPr>
          <p:cNvPr id="549986" name="Text Box 98"/>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u="none">
                <a:solidFill>
                  <a:schemeClr val="tx1"/>
                </a:solidFill>
                <a:ea typeface="+mn-ea"/>
                <a:cs typeface="+mn-cs"/>
              </a:rPr>
              <a:t>1 Wafalme 6:14-38;  Matt. 21:12-23</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9978"/>
                                        </p:tgtEl>
                                        <p:attrNameLst>
                                          <p:attrName>style.visibility</p:attrName>
                                        </p:attrNameLst>
                                      </p:cBhvr>
                                      <p:to>
                                        <p:strVal val="visible"/>
                                      </p:to>
                                    </p:set>
                                    <p:anim calcmode="lin" valueType="num">
                                      <p:cBhvr>
                                        <p:cTn id="7" dur="500" fill="hold"/>
                                        <p:tgtEl>
                                          <p:spTgt spid="549978"/>
                                        </p:tgtEl>
                                        <p:attrNameLst>
                                          <p:attrName>ppt_w</p:attrName>
                                        </p:attrNameLst>
                                      </p:cBhvr>
                                      <p:tavLst>
                                        <p:tav tm="0">
                                          <p:val>
                                            <p:strVal val="2/3*#ppt_w"/>
                                          </p:val>
                                        </p:tav>
                                        <p:tav tm="100000">
                                          <p:val>
                                            <p:strVal val="#ppt_w"/>
                                          </p:val>
                                        </p:tav>
                                      </p:tavLst>
                                    </p:anim>
                                    <p:anim calcmode="lin" valueType="num">
                                      <p:cBhvr>
                                        <p:cTn id="8" dur="500" fill="hold"/>
                                        <p:tgtEl>
                                          <p:spTgt spid="549978"/>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36" fill="hold" grpId="0" nodeType="afterEffect">
                                  <p:stCondLst>
                                    <p:cond delay="0"/>
                                  </p:stCondLst>
                                  <p:childTnLst>
                                    <p:set>
                                      <p:cBhvr>
                                        <p:cTn id="11" dur="1" fill="hold">
                                          <p:stCondLst>
                                            <p:cond delay="0"/>
                                          </p:stCondLst>
                                        </p:cTn>
                                        <p:tgtEl>
                                          <p:spTgt spid="549984"/>
                                        </p:tgtEl>
                                        <p:attrNameLst>
                                          <p:attrName>style.visibility</p:attrName>
                                        </p:attrNameLst>
                                      </p:cBhvr>
                                      <p:to>
                                        <p:strVal val="visible"/>
                                      </p:to>
                                    </p:set>
                                    <p:anim calcmode="lin" valueType="num">
                                      <p:cBhvr>
                                        <p:cTn id="12" dur="500" fill="hold"/>
                                        <p:tgtEl>
                                          <p:spTgt spid="549984"/>
                                        </p:tgtEl>
                                        <p:attrNameLst>
                                          <p:attrName>ppt_w</p:attrName>
                                        </p:attrNameLst>
                                      </p:cBhvr>
                                      <p:tavLst>
                                        <p:tav tm="0">
                                          <p:val>
                                            <p:strVal val="(6*min(max(#ppt_w*#ppt_h,.3),1)-7.4)/-.7*#ppt_w"/>
                                          </p:val>
                                        </p:tav>
                                        <p:tav tm="100000">
                                          <p:val>
                                            <p:strVal val="#ppt_w"/>
                                          </p:val>
                                        </p:tav>
                                      </p:tavLst>
                                    </p:anim>
                                    <p:anim calcmode="lin" valueType="num">
                                      <p:cBhvr>
                                        <p:cTn id="13" dur="500" fill="hold"/>
                                        <p:tgtEl>
                                          <p:spTgt spid="549984"/>
                                        </p:tgtEl>
                                        <p:attrNameLst>
                                          <p:attrName>ppt_h</p:attrName>
                                        </p:attrNameLst>
                                      </p:cBhvr>
                                      <p:tavLst>
                                        <p:tav tm="0">
                                          <p:val>
                                            <p:strVal val="(6*min(max(#ppt_w*#ppt_h,.3),1)-7.4)/-.7*#ppt_h"/>
                                          </p:val>
                                        </p:tav>
                                        <p:tav tm="100000">
                                          <p:val>
                                            <p:strVal val="#ppt_h"/>
                                          </p:val>
                                        </p:tav>
                                      </p:tavLst>
                                    </p:anim>
                                    <p:anim calcmode="lin" valueType="num">
                                      <p:cBhvr>
                                        <p:cTn id="14" dur="500" fill="hold"/>
                                        <p:tgtEl>
                                          <p:spTgt spid="549984"/>
                                        </p:tgtEl>
                                        <p:attrNameLst>
                                          <p:attrName>ppt_x</p:attrName>
                                        </p:attrNameLst>
                                      </p:cBhvr>
                                      <p:tavLst>
                                        <p:tav tm="0">
                                          <p:val>
                                            <p:fltVal val="0.5"/>
                                          </p:val>
                                        </p:tav>
                                        <p:tav tm="100000">
                                          <p:val>
                                            <p:strVal val="#ppt_x"/>
                                          </p:val>
                                        </p:tav>
                                      </p:tavLst>
                                    </p:anim>
                                    <p:anim calcmode="lin" valueType="num">
                                      <p:cBhvr>
                                        <p:cTn id="15" dur="500" fill="hold"/>
                                        <p:tgtEl>
                                          <p:spTgt spid="54998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78" grpId="0" autoUpdateAnimBg="0"/>
      <p:bldP spid="54998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5" name="Group 113"/>
          <p:cNvGrpSpPr>
            <a:grpSpLocks/>
          </p:cNvGrpSpPr>
          <p:nvPr/>
        </p:nvGrpSpPr>
        <p:grpSpPr bwMode="auto">
          <a:xfrm>
            <a:off x="6083300" y="1136650"/>
            <a:ext cx="1289050" cy="1435100"/>
            <a:chOff x="1084" y="711"/>
            <a:chExt cx="2950" cy="2769"/>
          </a:xfrm>
        </p:grpSpPr>
        <p:grpSp>
          <p:nvGrpSpPr>
            <p:cNvPr id="42063" name="Group 114"/>
            <p:cNvGrpSpPr>
              <a:grpSpLocks/>
            </p:cNvGrpSpPr>
            <p:nvPr/>
          </p:nvGrpSpPr>
          <p:grpSpPr bwMode="auto">
            <a:xfrm>
              <a:off x="1084" y="711"/>
              <a:ext cx="2950" cy="2769"/>
              <a:chOff x="2707" y="548"/>
              <a:chExt cx="2950" cy="2769"/>
            </a:xfrm>
          </p:grpSpPr>
          <p:grpSp>
            <p:nvGrpSpPr>
              <p:cNvPr id="42069" name="Group 115"/>
              <p:cNvGrpSpPr>
                <a:grpSpLocks/>
              </p:cNvGrpSpPr>
              <p:nvPr/>
            </p:nvGrpSpPr>
            <p:grpSpPr bwMode="auto">
              <a:xfrm>
                <a:off x="3180" y="1046"/>
                <a:ext cx="2105" cy="1421"/>
                <a:chOff x="578" y="2316"/>
                <a:chExt cx="2105" cy="1421"/>
              </a:xfrm>
            </p:grpSpPr>
            <p:sp>
              <p:nvSpPr>
                <p:cNvPr id="42071"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072"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070" name="Picture 118"/>
              <p:cNvPicPr>
                <a:picLocks noChangeArrowheads="1"/>
              </p:cNvPicPr>
              <p:nvPr/>
            </p:nvPicPr>
            <p:blipFill>
              <a:blip r:embed="rId3">
                <a:lum bright="1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064"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065"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066"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067"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068"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1986" name="Group 113"/>
          <p:cNvGrpSpPr>
            <a:grpSpLocks/>
          </p:cNvGrpSpPr>
          <p:nvPr/>
        </p:nvGrpSpPr>
        <p:grpSpPr bwMode="auto">
          <a:xfrm>
            <a:off x="6083300" y="3154363"/>
            <a:ext cx="1289050" cy="1435100"/>
            <a:chOff x="1084" y="711"/>
            <a:chExt cx="2950" cy="2769"/>
          </a:xfrm>
        </p:grpSpPr>
        <p:grpSp>
          <p:nvGrpSpPr>
            <p:cNvPr id="42053" name="Group 114"/>
            <p:cNvGrpSpPr>
              <a:grpSpLocks/>
            </p:cNvGrpSpPr>
            <p:nvPr/>
          </p:nvGrpSpPr>
          <p:grpSpPr bwMode="auto">
            <a:xfrm>
              <a:off x="1084" y="711"/>
              <a:ext cx="2950" cy="2769"/>
              <a:chOff x="2707" y="548"/>
              <a:chExt cx="2950" cy="2769"/>
            </a:xfrm>
          </p:grpSpPr>
          <p:grpSp>
            <p:nvGrpSpPr>
              <p:cNvPr id="42059" name="Group 115"/>
              <p:cNvGrpSpPr>
                <a:grpSpLocks/>
              </p:cNvGrpSpPr>
              <p:nvPr/>
            </p:nvGrpSpPr>
            <p:grpSpPr bwMode="auto">
              <a:xfrm>
                <a:off x="3180" y="1046"/>
                <a:ext cx="2105" cy="1421"/>
                <a:chOff x="578" y="2316"/>
                <a:chExt cx="2105" cy="1421"/>
              </a:xfrm>
            </p:grpSpPr>
            <p:sp>
              <p:nvSpPr>
                <p:cNvPr id="42061"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062"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060" name="Picture 118"/>
              <p:cNvPicPr>
                <a:picLocks noChangeArrowheads="1"/>
              </p:cNvPicPr>
              <p:nvPr/>
            </p:nvPicPr>
            <p:blipFill>
              <a:blip r:embed="rId3">
                <a:lum bright="1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054"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055"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056"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057"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058"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862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198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198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1990" name="Rectangle 5"/>
          <p:cNvSpPr>
            <a:spLocks noChangeArrowheads="1"/>
          </p:cNvSpPr>
          <p:nvPr/>
        </p:nvSpPr>
        <p:spPr bwMode="auto">
          <a:xfrm>
            <a:off x="3059113" y="879475"/>
            <a:ext cx="177800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 </a:t>
            </a:r>
            <a:r>
              <a:rPr lang="en-US" sz="2400" b="1" u="none">
                <a:solidFill>
                  <a:srgbClr val="000000"/>
                </a:solidFill>
                <a:latin typeface="Chicago" charset="0"/>
              </a:rPr>
              <a:t>UTUKUFU</a:t>
            </a:r>
          </a:p>
          <a:p>
            <a:endParaRPr lang="en-US" sz="2400" b="1" u="none">
              <a:solidFill>
                <a:schemeClr val="accent2"/>
              </a:solidFill>
              <a:latin typeface="Times" charset="0"/>
            </a:endParaRPr>
          </a:p>
        </p:txBody>
      </p:sp>
      <p:sp>
        <p:nvSpPr>
          <p:cNvPr id="4199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8631"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u="none">
                <a:solidFill>
                  <a:srgbClr val="FAFD00"/>
                </a:solidFill>
                <a:latin typeface="Times" charset="0"/>
                <a:ea typeface="+mn-ea"/>
                <a:cs typeface="+mn-cs"/>
              </a:rPr>
              <a:t>ca. 1000 B.C.</a:t>
            </a:r>
          </a:p>
        </p:txBody>
      </p:sp>
      <p:sp>
        <p:nvSpPr>
          <p:cNvPr id="4199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994"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S - D - S</a:t>
            </a:r>
          </a:p>
        </p:txBody>
      </p:sp>
      <p:sp>
        <p:nvSpPr>
          <p:cNvPr id="538636"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1996" name="Group 13"/>
          <p:cNvGrpSpPr>
            <a:grpSpLocks/>
          </p:cNvGrpSpPr>
          <p:nvPr/>
        </p:nvGrpSpPr>
        <p:grpSpPr bwMode="auto">
          <a:xfrm>
            <a:off x="901700" y="2603500"/>
            <a:ext cx="2201863" cy="1765300"/>
            <a:chOff x="568" y="1640"/>
            <a:chExt cx="1387" cy="1112"/>
          </a:xfrm>
        </p:grpSpPr>
        <p:grpSp>
          <p:nvGrpSpPr>
            <p:cNvPr id="42048" name="Group 14"/>
            <p:cNvGrpSpPr>
              <a:grpSpLocks/>
            </p:cNvGrpSpPr>
            <p:nvPr/>
          </p:nvGrpSpPr>
          <p:grpSpPr bwMode="auto">
            <a:xfrm>
              <a:off x="568" y="1640"/>
              <a:ext cx="1249" cy="1112"/>
              <a:chOff x="568" y="1640"/>
              <a:chExt cx="1249" cy="1112"/>
            </a:xfrm>
          </p:grpSpPr>
          <p:sp>
            <p:nvSpPr>
              <p:cNvPr id="538639" name="Oval 15"/>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2051" name="Freeform 16"/>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2052" name="Freeform 17"/>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8642" name="Rectangle 18"/>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u="none">
                  <a:solidFill>
                    <a:schemeClr val="tx2"/>
                  </a:solidFill>
                  <a:latin typeface="Times" charset="0"/>
                  <a:ea typeface="+mn-ea"/>
                  <a:cs typeface="+mn-cs"/>
                </a:rPr>
                <a:t>V </a:t>
              </a:r>
              <a:r>
                <a:rPr lang="en-US" sz="6000" u="none">
                  <a:solidFill>
                    <a:srgbClr val="51DC00"/>
                  </a:solidFill>
                  <a:latin typeface="Times" charset="0"/>
                  <a:ea typeface="+mn-ea"/>
                  <a:cs typeface="+mn-cs"/>
                </a:rPr>
                <a:t>U</a:t>
              </a:r>
              <a:r>
                <a:rPr lang="en-US" sz="3600" u="none">
                  <a:solidFill>
                    <a:schemeClr val="tx2"/>
                  </a:solidFill>
                  <a:latin typeface="Times" charset="0"/>
                  <a:ea typeface="+mn-ea"/>
                  <a:cs typeface="+mn-cs"/>
                </a:rPr>
                <a:t> M</a:t>
              </a:r>
            </a:p>
          </p:txBody>
        </p:sp>
      </p:grpSp>
      <p:sp>
        <p:nvSpPr>
          <p:cNvPr id="41997" name="Rectangle 19"/>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998" name="Line 2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9" name="Line 2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0" name="Line 2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1" name="Line 2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2" name="Line 2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3" name="Line 2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4" name="Line 2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5" name="Line 2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6" name="Line 2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7" name="Rectangle 29"/>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008" name="Rectangle 30"/>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009" name="Rectangle 31"/>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8797" name="Rectangle 173"/>
          <p:cNvSpPr>
            <a:spLocks noChangeArrowheads="1"/>
          </p:cNvSpPr>
          <p:nvPr/>
        </p:nvSpPr>
        <p:spPr bwMode="auto">
          <a:xfrm>
            <a:off x="3106738" y="4670425"/>
            <a:ext cx="3140075" cy="1160463"/>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011" name="Rectangle 32"/>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012"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8661" name="Rectangle 3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538662" name="Line 38"/>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2015" name="Text Box 6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endParaRPr lang="en-GB" sz="1600" b="1" u="none">
              <a:solidFill>
                <a:schemeClr val="tx1"/>
              </a:solidFill>
            </a:endParaRPr>
          </a:p>
        </p:txBody>
      </p:sp>
      <p:sp>
        <p:nvSpPr>
          <p:cNvPr id="538691" name="Oval 67"/>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538692" name="Oval 68"/>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538693" name="Oval 69"/>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2019" name="Group 108"/>
          <p:cNvGrpSpPr>
            <a:grpSpLocks/>
          </p:cNvGrpSpPr>
          <p:nvPr/>
        </p:nvGrpSpPr>
        <p:grpSpPr bwMode="auto">
          <a:xfrm>
            <a:off x="8018463" y="3436938"/>
            <a:ext cx="981075" cy="1843087"/>
            <a:chOff x="5051" y="2165"/>
            <a:chExt cx="618" cy="1161"/>
          </a:xfrm>
        </p:grpSpPr>
        <p:grpSp>
          <p:nvGrpSpPr>
            <p:cNvPr id="42029" name="Group 109"/>
            <p:cNvGrpSpPr>
              <a:grpSpLocks/>
            </p:cNvGrpSpPr>
            <p:nvPr/>
          </p:nvGrpSpPr>
          <p:grpSpPr bwMode="auto">
            <a:xfrm>
              <a:off x="5051" y="2165"/>
              <a:ext cx="618" cy="1161"/>
              <a:chOff x="5051" y="2165"/>
              <a:chExt cx="618" cy="1161"/>
            </a:xfrm>
          </p:grpSpPr>
          <p:sp>
            <p:nvSpPr>
              <p:cNvPr id="42031" name="Freeform 1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032" name="AutoShape 1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033" name="Rectangle 1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034" name="Line 1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5" name="Rectangle 1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036" name="Rectangle 1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037" name="Line 1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8" name="Line 1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9" name="Line 1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0" name="Line 1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1" name="Line 1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2" name="Line 1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3" name="Line 1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4" name="Line 1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5" name="Line 1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6" name="Line 1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7" name="Rectangle 126"/>
              <p:cNvSpPr>
                <a:spLocks noChangeArrowheads="1"/>
              </p:cNvSpPr>
              <p:nvPr/>
            </p:nvSpPr>
            <p:spPr bwMode="auto">
              <a:xfrm>
                <a:off x="5051" y="2165"/>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a:p>
                <a:endParaRPr lang="en-US" sz="900" b="1" u="none">
                  <a:solidFill>
                    <a:srgbClr val="000000"/>
                  </a:solidFill>
                  <a:latin typeface="Chicago" charset="0"/>
                </a:endParaRPr>
              </a:p>
            </p:txBody>
          </p:sp>
        </p:grpSp>
        <p:sp>
          <p:nvSpPr>
            <p:cNvPr id="42030" name="Rectangle 12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42020" name="Text Box 128"/>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pic>
        <p:nvPicPr>
          <p:cNvPr id="538754" name="Picture 130" descr="sol_temple_b.jpg                                               00046EDBMacintosh HD                   B7C7A1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38755" name="Text Box 131"/>
          <p:cNvSpPr txBox="1">
            <a:spLocks noChangeArrowheads="1"/>
          </p:cNvSpPr>
          <p:nvPr/>
        </p:nvSpPr>
        <p:spPr bwMode="auto">
          <a:xfrm>
            <a:off x="276225" y="4568825"/>
            <a:ext cx="8577263"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u="none">
                <a:solidFill>
                  <a:schemeClr val="tx1"/>
                </a:solidFill>
                <a:ea typeface="+mn-ea"/>
                <a:cs typeface="+mn-cs"/>
              </a:rPr>
              <a:t>SULEIMANI: MAWAZO MAKUBWA!</a:t>
            </a:r>
          </a:p>
        </p:txBody>
      </p:sp>
      <p:sp>
        <p:nvSpPr>
          <p:cNvPr id="538756" name="Rectangle 132"/>
          <p:cNvSpPr>
            <a:spLocks noChangeArrowheads="1"/>
          </p:cNvSpPr>
          <p:nvPr/>
        </p:nvSpPr>
        <p:spPr bwMode="auto">
          <a:xfrm>
            <a:off x="80787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36</a:t>
            </a:r>
          </a:p>
        </p:txBody>
      </p:sp>
      <p:sp>
        <p:nvSpPr>
          <p:cNvPr id="42024" name="Text Box 13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
        <p:nvSpPr>
          <p:cNvPr id="538781" name="Rectangle 157"/>
          <p:cNvSpPr>
            <a:spLocks noChangeArrowheads="1"/>
          </p:cNvSpPr>
          <p:nvPr/>
        </p:nvSpPr>
        <p:spPr bwMode="auto">
          <a:xfrm>
            <a:off x="6213475" y="2197100"/>
            <a:ext cx="2460625"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u="none">
                <a:solidFill>
                  <a:schemeClr val="tx1"/>
                </a:solidFill>
                <a:latin typeface="Arial" charset="0"/>
                <a:ea typeface="+mn-ea"/>
                <a:cs typeface="+mn-cs"/>
              </a:rPr>
              <a:t>2 Sam 7: 4-16</a:t>
            </a:r>
          </a:p>
          <a:p>
            <a:pPr>
              <a:defRPr/>
            </a:pPr>
            <a:r>
              <a:rPr lang="en-US" b="1" i="1" u="none">
                <a:solidFill>
                  <a:schemeClr val="tx1"/>
                </a:solidFill>
                <a:latin typeface="Arial" charset="0"/>
                <a:ea typeface="+mn-ea"/>
                <a:cs typeface="+mn-cs"/>
              </a:rPr>
              <a:t>1 Nya 17:3-15</a:t>
            </a:r>
          </a:p>
        </p:txBody>
      </p:sp>
      <p:sp>
        <p:nvSpPr>
          <p:cNvPr id="538793" name="Text Box 169"/>
          <p:cNvSpPr txBox="1">
            <a:spLocks noChangeArrowheads="1"/>
          </p:cNvSpPr>
          <p:nvPr/>
        </p:nvSpPr>
        <p:spPr bwMode="auto">
          <a:xfrm>
            <a:off x="6383338" y="1376363"/>
            <a:ext cx="863600" cy="1311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u="none">
                <a:solidFill>
                  <a:schemeClr val="tx1"/>
                </a:solidFill>
                <a:latin typeface="Kosher-Normal" charset="0"/>
                <a:ea typeface="+mn-ea"/>
                <a:cs typeface="+mn-cs"/>
              </a:rPr>
              <a:t>DC</a:t>
            </a:r>
          </a:p>
        </p:txBody>
      </p:sp>
      <p:sp>
        <p:nvSpPr>
          <p:cNvPr id="42027" name="Text Box 171"/>
          <p:cNvSpPr txBox="1">
            <a:spLocks noChangeArrowheads="1"/>
          </p:cNvSpPr>
          <p:nvPr/>
        </p:nvSpPr>
        <p:spPr bwMode="auto">
          <a:xfrm>
            <a:off x="8594725" y="642461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6</a:t>
            </a:r>
            <a:endParaRPr lang="en-US" sz="2000" u="none">
              <a:solidFill>
                <a:srgbClr val="FFA27C"/>
              </a:solidFill>
              <a:latin typeface="B VAG Rounded Bold" charset="0"/>
            </a:endParaRPr>
          </a:p>
        </p:txBody>
      </p:sp>
      <p:sp>
        <p:nvSpPr>
          <p:cNvPr id="538799" name="Text Box 175"/>
          <p:cNvSpPr txBox="1">
            <a:spLocks noChangeArrowheads="1"/>
          </p:cNvSpPr>
          <p:nvPr/>
        </p:nvSpPr>
        <p:spPr bwMode="auto">
          <a:xfrm>
            <a:off x="585788" y="5454650"/>
            <a:ext cx="8148637" cy="11906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b="1" u="none">
                <a:solidFill>
                  <a:schemeClr val="tx1"/>
                </a:solidFill>
                <a:ea typeface="+mn-ea"/>
                <a:cs typeface="+mn-cs"/>
              </a:rPr>
              <a:t>JAMBO KUU: MADENI YAFAA KULIPIWA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dissolve">
                                      <p:cBhvr>
                                        <p:cTn id="7" dur="5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dissolve">
                                      <p:cBhvr>
                                        <p:cTn id="12" dur="5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dissolve">
                                      <p:cBhvr>
                                        <p:cTn id="17" dur="5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dissolve">
                                      <p:cBhvr>
                                        <p:cTn id="22" dur="5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dissolve">
                                      <p:cBhvr>
                                        <p:cTn id="27" dur="500"/>
                                        <p:tgtEl>
                                          <p:spTgt spid="538797"/>
                                        </p:tgtEl>
                                      </p:cBhvr>
                                    </p:animEffect>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538755"/>
                                        </p:tgtEl>
                                        <p:attrNameLst>
                                          <p:attrName>style.visibility</p:attrName>
                                        </p:attrNameLst>
                                      </p:cBhvr>
                                      <p:to>
                                        <p:strVal val="visible"/>
                                      </p:to>
                                    </p:set>
                                    <p:animEffect transition="in" filter="dissolve">
                                      <p:cBhvr>
                                        <p:cTn id="31" dur="500"/>
                                        <p:tgtEl>
                                          <p:spTgt spid="53875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38799"/>
                                        </p:tgtEl>
                                        <p:attrNameLst>
                                          <p:attrName>style.visibility</p:attrName>
                                        </p:attrNameLst>
                                      </p:cBhvr>
                                      <p:to>
                                        <p:strVal val="visible"/>
                                      </p:to>
                                    </p:set>
                                    <p:animEffect transition="in" filter="dissolve">
                                      <p:cBhvr>
                                        <p:cTn id="36" dur="5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55" grpId="0" autoUpdateAnimBg="0"/>
      <p:bldP spid="538799"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113"/>
          <p:cNvGrpSpPr>
            <a:grpSpLocks/>
          </p:cNvGrpSpPr>
          <p:nvPr/>
        </p:nvGrpSpPr>
        <p:grpSpPr bwMode="auto">
          <a:xfrm>
            <a:off x="6083300" y="1136650"/>
            <a:ext cx="1289050" cy="1435100"/>
            <a:chOff x="1084" y="711"/>
            <a:chExt cx="2950" cy="2769"/>
          </a:xfrm>
        </p:grpSpPr>
        <p:grpSp>
          <p:nvGrpSpPr>
            <p:cNvPr id="43084" name="Group 114"/>
            <p:cNvGrpSpPr>
              <a:grpSpLocks/>
            </p:cNvGrpSpPr>
            <p:nvPr/>
          </p:nvGrpSpPr>
          <p:grpSpPr bwMode="auto">
            <a:xfrm>
              <a:off x="1084" y="711"/>
              <a:ext cx="2950" cy="2769"/>
              <a:chOff x="2707" y="548"/>
              <a:chExt cx="2950" cy="2769"/>
            </a:xfrm>
          </p:grpSpPr>
          <p:grpSp>
            <p:nvGrpSpPr>
              <p:cNvPr id="43090" name="Group 115"/>
              <p:cNvGrpSpPr>
                <a:grpSpLocks/>
              </p:cNvGrpSpPr>
              <p:nvPr/>
            </p:nvGrpSpPr>
            <p:grpSpPr bwMode="auto">
              <a:xfrm>
                <a:off x="3180" y="1046"/>
                <a:ext cx="2105" cy="1421"/>
                <a:chOff x="578" y="2316"/>
                <a:chExt cx="2105" cy="1421"/>
              </a:xfrm>
            </p:grpSpPr>
            <p:sp>
              <p:nvSpPr>
                <p:cNvPr id="43092"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93"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3091" name="Picture 118"/>
              <p:cNvPicPr>
                <a:picLocks noChangeArrowheads="1"/>
              </p:cNvPicPr>
              <p:nvPr/>
            </p:nvPicPr>
            <p:blipFill>
              <a:blip r:embed="rId3">
                <a:lum bright="1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085"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86"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87"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88"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89"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3010" name="Group 113"/>
          <p:cNvGrpSpPr>
            <a:grpSpLocks/>
          </p:cNvGrpSpPr>
          <p:nvPr/>
        </p:nvGrpSpPr>
        <p:grpSpPr bwMode="auto">
          <a:xfrm>
            <a:off x="6083300" y="3154363"/>
            <a:ext cx="1289050" cy="1435100"/>
            <a:chOff x="1084" y="711"/>
            <a:chExt cx="2950" cy="2769"/>
          </a:xfrm>
        </p:grpSpPr>
        <p:grpSp>
          <p:nvGrpSpPr>
            <p:cNvPr id="43074" name="Group 114"/>
            <p:cNvGrpSpPr>
              <a:grpSpLocks/>
            </p:cNvGrpSpPr>
            <p:nvPr/>
          </p:nvGrpSpPr>
          <p:grpSpPr bwMode="auto">
            <a:xfrm>
              <a:off x="1084" y="711"/>
              <a:ext cx="2950" cy="2769"/>
              <a:chOff x="2707" y="548"/>
              <a:chExt cx="2950" cy="2769"/>
            </a:xfrm>
          </p:grpSpPr>
          <p:grpSp>
            <p:nvGrpSpPr>
              <p:cNvPr id="43080" name="Group 115"/>
              <p:cNvGrpSpPr>
                <a:grpSpLocks/>
              </p:cNvGrpSpPr>
              <p:nvPr/>
            </p:nvGrpSpPr>
            <p:grpSpPr bwMode="auto">
              <a:xfrm>
                <a:off x="3180" y="1046"/>
                <a:ext cx="2105" cy="1421"/>
                <a:chOff x="578" y="2316"/>
                <a:chExt cx="2105" cy="1421"/>
              </a:xfrm>
            </p:grpSpPr>
            <p:sp>
              <p:nvSpPr>
                <p:cNvPr id="43082"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83"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3081" name="Picture 118"/>
              <p:cNvPicPr>
                <a:picLocks noChangeArrowheads="1"/>
              </p:cNvPicPr>
              <p:nvPr/>
            </p:nvPicPr>
            <p:blipFill>
              <a:blip r:embed="rId3">
                <a:lum bright="1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075"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76"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77"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78"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79"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465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3012"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13"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14" name="Rectangle 5"/>
          <p:cNvSpPr>
            <a:spLocks noChangeArrowheads="1"/>
          </p:cNvSpPr>
          <p:nvPr/>
        </p:nvSpPr>
        <p:spPr bwMode="auto">
          <a:xfrm>
            <a:off x="3059113" y="879475"/>
            <a:ext cx="1778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1"/>
                </a:solidFill>
                <a:latin typeface="Times" charset="0"/>
              </a:rPr>
              <a:t> </a:t>
            </a:r>
            <a:r>
              <a:rPr lang="en-US" sz="2400" b="1" u="none">
                <a:solidFill>
                  <a:schemeClr val="accent1"/>
                </a:solidFill>
                <a:latin typeface="Times" charset="0"/>
              </a:rPr>
              <a:t>UTUKUFU</a:t>
            </a:r>
          </a:p>
        </p:txBody>
      </p:sp>
      <p:sp>
        <p:nvSpPr>
          <p:cNvPr id="4301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4663"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46662" dir="2115817" algn="ctr" rotWithShape="0">
              <a:schemeClr val="bg1">
                <a:alpha val="74998"/>
              </a:schemeClr>
            </a:outerShdw>
          </a:effectLst>
        </p:spPr>
        <p:txBody>
          <a:bodyPr wrap="none" lIns="90487" tIns="44450" rIns="90487" bIns="44450">
            <a:spAutoFit/>
          </a:bodyPr>
          <a:lstStyle/>
          <a:p>
            <a:pPr>
              <a:spcBef>
                <a:spcPct val="50000"/>
              </a:spcBef>
              <a:defRPr/>
            </a:pPr>
            <a:r>
              <a:rPr lang="en-US" sz="2000" b="1" u="none">
                <a:solidFill>
                  <a:srgbClr val="003399"/>
                </a:solidFill>
                <a:latin typeface="Times" charset="0"/>
                <a:ea typeface="+mn-ea"/>
                <a:cs typeface="+mn-cs"/>
              </a:rPr>
              <a:t>ca. 1000 B.C.</a:t>
            </a:r>
          </a:p>
        </p:txBody>
      </p:sp>
      <p:sp>
        <p:nvSpPr>
          <p:cNvPr id="43017"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43018"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1"/>
                </a:solidFill>
                <a:latin typeface="Times" charset="0"/>
              </a:rPr>
              <a:t>S - D - S</a:t>
            </a:r>
          </a:p>
        </p:txBody>
      </p:sp>
      <p:sp>
        <p:nvSpPr>
          <p:cNvPr id="45466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3020" name="Freeform 17"/>
          <p:cNvSpPr>
            <a:spLocks/>
          </p:cNvSpPr>
          <p:nvPr/>
        </p:nvSpPr>
        <p:spPr bwMode="auto">
          <a:xfrm>
            <a:off x="1625600" y="2697163"/>
            <a:ext cx="1074738" cy="906462"/>
          </a:xfrm>
          <a:custGeom>
            <a:avLst/>
            <a:gdLst>
              <a:gd name="T0" fmla="*/ 35282204 w 677"/>
              <a:gd name="T1" fmla="*/ 68043387 h 571"/>
              <a:gd name="T2" fmla="*/ 42843470 w 677"/>
              <a:gd name="T3" fmla="*/ 189010821 h 571"/>
              <a:gd name="T4" fmla="*/ 50403148 w 677"/>
              <a:gd name="T5" fmla="*/ 307458893 h 571"/>
              <a:gd name="T6" fmla="*/ 115927241 w 677"/>
              <a:gd name="T7" fmla="*/ 365421661 h 571"/>
              <a:gd name="T8" fmla="*/ 272177002 w 677"/>
              <a:gd name="T9" fmla="*/ 413305397 h 571"/>
              <a:gd name="T10" fmla="*/ 393144558 w 677"/>
              <a:gd name="T11" fmla="*/ 466227855 h 571"/>
              <a:gd name="T12" fmla="*/ 516633065 w 677"/>
              <a:gd name="T13" fmla="*/ 488910043 h 571"/>
              <a:gd name="T14" fmla="*/ 642640936 w 677"/>
              <a:gd name="T15" fmla="*/ 539313140 h 571"/>
              <a:gd name="T16" fmla="*/ 768648808 w 677"/>
              <a:gd name="T17" fmla="*/ 622477457 h 571"/>
              <a:gd name="T18" fmla="*/ 897176042 w 677"/>
              <a:gd name="T19" fmla="*/ 705643361 h 571"/>
              <a:gd name="T20" fmla="*/ 965221087 w 677"/>
              <a:gd name="T21" fmla="*/ 821570484 h 571"/>
              <a:gd name="T22" fmla="*/ 1035785494 w 677"/>
              <a:gd name="T23" fmla="*/ 937497608 h 571"/>
              <a:gd name="T24" fmla="*/ 1131551476 w 677"/>
              <a:gd name="T25" fmla="*/ 1023182873 h 571"/>
              <a:gd name="T26" fmla="*/ 1202115884 w 677"/>
              <a:gd name="T27" fmla="*/ 1139109997 h 571"/>
              <a:gd name="T28" fmla="*/ 1239917452 w 677"/>
              <a:gd name="T29" fmla="*/ 1255037120 h 571"/>
              <a:gd name="T30" fmla="*/ 1247478718 w 677"/>
              <a:gd name="T31" fmla="*/ 1376004554 h 571"/>
              <a:gd name="T32" fmla="*/ 1313002811 w 677"/>
              <a:gd name="T33" fmla="*/ 1433967322 h 571"/>
              <a:gd name="T34" fmla="*/ 1431449416 w 677"/>
              <a:gd name="T35" fmla="*/ 1423886702 h 571"/>
              <a:gd name="T36" fmla="*/ 1582658861 w 677"/>
              <a:gd name="T37" fmla="*/ 1413806083 h 571"/>
              <a:gd name="T38" fmla="*/ 1703626418 w 677"/>
              <a:gd name="T39" fmla="*/ 1406246412 h 571"/>
              <a:gd name="T40" fmla="*/ 1665824850 w 677"/>
              <a:gd name="T41" fmla="*/ 1287798340 h 571"/>
              <a:gd name="T42" fmla="*/ 1625502331 w 677"/>
              <a:gd name="T43" fmla="*/ 1169351855 h 571"/>
              <a:gd name="T44" fmla="*/ 1557457287 w 677"/>
              <a:gd name="T45" fmla="*/ 1053424731 h 571"/>
              <a:gd name="T46" fmla="*/ 1489413830 w 677"/>
              <a:gd name="T47" fmla="*/ 937497608 h 571"/>
              <a:gd name="T48" fmla="*/ 1418849423 w 677"/>
              <a:gd name="T49" fmla="*/ 821570484 h 571"/>
              <a:gd name="T50" fmla="*/ 1323083441 w 677"/>
              <a:gd name="T51" fmla="*/ 705643361 h 571"/>
              <a:gd name="T52" fmla="*/ 1282760922 w 677"/>
              <a:gd name="T53" fmla="*/ 587195289 h 571"/>
              <a:gd name="T54" fmla="*/ 1186994940 w 677"/>
              <a:gd name="T55" fmla="*/ 501510023 h 571"/>
              <a:gd name="T56" fmla="*/ 1088708006 w 677"/>
              <a:gd name="T57" fmla="*/ 418345707 h 571"/>
              <a:gd name="T58" fmla="*/ 992942024 w 677"/>
              <a:gd name="T59" fmla="*/ 332660442 h 571"/>
              <a:gd name="T60" fmla="*/ 894656679 w 677"/>
              <a:gd name="T61" fmla="*/ 249494537 h 571"/>
              <a:gd name="T62" fmla="*/ 771168171 w 677"/>
              <a:gd name="T63" fmla="*/ 196572079 h 571"/>
              <a:gd name="T64" fmla="*/ 645160300 w 677"/>
              <a:gd name="T65" fmla="*/ 148688343 h 571"/>
              <a:gd name="T66" fmla="*/ 519152429 w 677"/>
              <a:gd name="T67" fmla="*/ 95765885 h 571"/>
              <a:gd name="T68" fmla="*/ 398184873 w 677"/>
              <a:gd name="T69" fmla="*/ 73083697 h 571"/>
              <a:gd name="T70" fmla="*/ 277217316 w 677"/>
              <a:gd name="T71" fmla="*/ 52922458 h 571"/>
              <a:gd name="T72" fmla="*/ 151209445 w 677"/>
              <a:gd name="T73" fmla="*/ 0 h 571"/>
              <a:gd name="T74" fmla="*/ 30241889 w 677"/>
              <a:gd name="T75" fmla="*/ 7559671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grpSp>
        <p:nvGrpSpPr>
          <p:cNvPr id="43021" name="Group 73"/>
          <p:cNvGrpSpPr>
            <a:grpSpLocks/>
          </p:cNvGrpSpPr>
          <p:nvPr/>
        </p:nvGrpSpPr>
        <p:grpSpPr bwMode="auto">
          <a:xfrm>
            <a:off x="901700" y="2603500"/>
            <a:ext cx="1982788" cy="1765300"/>
            <a:chOff x="568" y="1640"/>
            <a:chExt cx="1249" cy="1112"/>
          </a:xfrm>
        </p:grpSpPr>
        <p:sp>
          <p:nvSpPr>
            <p:cNvPr id="454672" name="Oval 16"/>
            <p:cNvSpPr>
              <a:spLocks noChangeArrowheads="1"/>
            </p:cNvSpPr>
            <p:nvPr/>
          </p:nvSpPr>
          <p:spPr bwMode="auto">
            <a:xfrm>
              <a:off x="568" y="1740"/>
              <a:ext cx="1024" cy="1012"/>
            </a:xfrm>
            <a:prstGeom prst="ellipse">
              <a:avLst/>
            </a:prstGeom>
            <a:noFill/>
            <a:ln w="50800">
              <a:solidFill>
                <a:srgbClr val="003399"/>
              </a:solidFill>
              <a:round/>
              <a:headEnd/>
              <a:tailEnd/>
            </a:ln>
            <a:effectLst>
              <a:outerShdw blurRad="63500" dist="107763" dir="2700000" algn="ctr" rotWithShape="0">
                <a:schemeClr val="bg1">
                  <a:alpha val="74998"/>
                </a:schemeClr>
              </a:outerShdw>
            </a:effectLst>
          </p:spPr>
          <p:txBody>
            <a:bodyPr wrap="none" anchor="ctr"/>
            <a:lstStyle/>
            <a:p>
              <a:pPr>
                <a:defRPr/>
              </a:pPr>
              <a:endParaRPr lang="en-US">
                <a:ea typeface="+mn-ea"/>
                <a:cs typeface="+mn-cs"/>
              </a:endParaRPr>
            </a:p>
          </p:txBody>
        </p:sp>
        <p:sp>
          <p:nvSpPr>
            <p:cNvPr id="454674" name="Freeform 18"/>
            <p:cNvSpPr>
              <a:spLocks/>
            </p:cNvSpPr>
            <p:nvPr/>
          </p:nvSpPr>
          <p:spPr bwMode="auto">
            <a:xfrm>
              <a:off x="1024" y="1640"/>
              <a:ext cx="793" cy="657"/>
            </a:xfrm>
            <a:custGeom>
              <a:avLst/>
              <a:gdLst/>
              <a:ahLst/>
              <a:cxnLst>
                <a:cxn ang="0">
                  <a:pos x="24" y="8"/>
                </a:cxn>
                <a:cxn ang="0">
                  <a:pos x="88" y="32"/>
                </a:cxn>
                <a:cxn ang="0">
                  <a:pos x="144" y="40"/>
                </a:cxn>
                <a:cxn ang="0">
                  <a:pos x="184" y="64"/>
                </a:cxn>
                <a:cxn ang="0">
                  <a:pos x="216" y="80"/>
                </a:cxn>
                <a:cxn ang="0">
                  <a:pos x="240" y="104"/>
                </a:cxn>
                <a:cxn ang="0">
                  <a:pos x="280" y="120"/>
                </a:cxn>
                <a:cxn ang="0">
                  <a:pos x="312" y="136"/>
                </a:cxn>
                <a:cxn ang="0">
                  <a:pos x="344" y="152"/>
                </a:cxn>
                <a:cxn ang="0">
                  <a:pos x="376" y="168"/>
                </a:cxn>
                <a:cxn ang="0">
                  <a:pos x="408" y="184"/>
                </a:cxn>
                <a:cxn ang="0">
                  <a:pos x="440" y="216"/>
                </a:cxn>
                <a:cxn ang="0">
                  <a:pos x="464" y="240"/>
                </a:cxn>
                <a:cxn ang="0">
                  <a:pos x="496" y="256"/>
                </a:cxn>
                <a:cxn ang="0">
                  <a:pos x="528" y="272"/>
                </a:cxn>
                <a:cxn ang="0">
                  <a:pos x="552" y="296"/>
                </a:cxn>
                <a:cxn ang="0">
                  <a:pos x="568" y="328"/>
                </a:cxn>
                <a:cxn ang="0">
                  <a:pos x="592" y="352"/>
                </a:cxn>
                <a:cxn ang="0">
                  <a:pos x="624" y="376"/>
                </a:cxn>
                <a:cxn ang="0">
                  <a:pos x="640" y="400"/>
                </a:cxn>
                <a:cxn ang="0">
                  <a:pos x="656" y="432"/>
                </a:cxn>
                <a:cxn ang="0">
                  <a:pos x="680" y="464"/>
                </a:cxn>
                <a:cxn ang="0">
                  <a:pos x="712" y="472"/>
                </a:cxn>
                <a:cxn ang="0">
                  <a:pos x="736" y="496"/>
                </a:cxn>
                <a:cxn ang="0">
                  <a:pos x="760" y="520"/>
                </a:cxn>
                <a:cxn ang="0">
                  <a:pos x="792" y="544"/>
                </a:cxn>
                <a:cxn ang="0">
                  <a:pos x="792" y="576"/>
                </a:cxn>
                <a:cxn ang="0">
                  <a:pos x="776" y="608"/>
                </a:cxn>
                <a:cxn ang="0">
                  <a:pos x="752" y="632"/>
                </a:cxn>
                <a:cxn ang="0">
                  <a:pos x="728" y="648"/>
                </a:cxn>
                <a:cxn ang="0">
                  <a:pos x="696" y="656"/>
                </a:cxn>
                <a:cxn ang="0">
                  <a:pos x="664" y="648"/>
                </a:cxn>
                <a:cxn ang="0">
                  <a:pos x="632" y="648"/>
                </a:cxn>
                <a:cxn ang="0">
                  <a:pos x="600" y="648"/>
                </a:cxn>
                <a:cxn ang="0">
                  <a:pos x="568" y="648"/>
                </a:cxn>
                <a:cxn ang="0">
                  <a:pos x="536" y="648"/>
                </a:cxn>
                <a:cxn ang="0">
                  <a:pos x="496" y="648"/>
                </a:cxn>
                <a:cxn ang="0">
                  <a:pos x="456" y="640"/>
                </a:cxn>
                <a:cxn ang="0">
                  <a:pos x="432" y="608"/>
                </a:cxn>
                <a:cxn ang="0">
                  <a:pos x="424" y="576"/>
                </a:cxn>
                <a:cxn ang="0">
                  <a:pos x="400" y="536"/>
                </a:cxn>
                <a:cxn ang="0">
                  <a:pos x="376" y="504"/>
                </a:cxn>
                <a:cxn ang="0">
                  <a:pos x="352" y="472"/>
                </a:cxn>
                <a:cxn ang="0">
                  <a:pos x="312" y="432"/>
                </a:cxn>
                <a:cxn ang="0">
                  <a:pos x="280" y="392"/>
                </a:cxn>
                <a:cxn ang="0">
                  <a:pos x="256" y="368"/>
                </a:cxn>
                <a:cxn ang="0">
                  <a:pos x="224" y="352"/>
                </a:cxn>
                <a:cxn ang="0">
                  <a:pos x="192" y="344"/>
                </a:cxn>
                <a:cxn ang="0">
                  <a:pos x="160" y="336"/>
                </a:cxn>
                <a:cxn ang="0">
                  <a:pos x="120" y="336"/>
                </a:cxn>
                <a:cxn ang="0">
                  <a:pos x="88" y="328"/>
                </a:cxn>
                <a:cxn ang="0">
                  <a:pos x="48" y="304"/>
                </a:cxn>
                <a:cxn ang="0">
                  <a:pos x="32" y="272"/>
                </a:cxn>
                <a:cxn ang="0">
                  <a:pos x="16" y="248"/>
                </a:cxn>
                <a:cxn ang="0">
                  <a:pos x="8" y="216"/>
                </a:cxn>
                <a:cxn ang="0">
                  <a:pos x="8" y="184"/>
                </a:cxn>
                <a:cxn ang="0">
                  <a:pos x="8" y="152"/>
                </a:cxn>
                <a:cxn ang="0">
                  <a:pos x="0" y="120"/>
                </a:cxn>
                <a:cxn ang="0">
                  <a:pos x="0" y="88"/>
                </a:cxn>
                <a:cxn ang="0">
                  <a:pos x="0" y="56"/>
                </a:cxn>
                <a:cxn ang="0">
                  <a:pos x="0" y="24"/>
                </a:cxn>
                <a:cxn ang="0">
                  <a:pos x="24" y="16"/>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cmpd="sng">
              <a:noFill/>
              <a:prstDash val="solid"/>
              <a:round/>
              <a:headEnd type="none" w="med" len="med"/>
              <a:tailEnd type="none" w="med" len="med"/>
            </a:ln>
            <a:effectLst>
              <a:outerShdw blurRad="63500" dist="38099" dir="2700000" algn="ctr" rotWithShape="0">
                <a:schemeClr val="bg1">
                  <a:alpha val="74998"/>
                </a:schemeClr>
              </a:outerShdw>
            </a:effectLst>
          </p:spPr>
          <p:txBody>
            <a:bodyPr/>
            <a:lstStyle/>
            <a:p>
              <a:pPr>
                <a:defRPr/>
              </a:pPr>
              <a:endParaRPr lang="en-US">
                <a:ea typeface="+mn-ea"/>
                <a:cs typeface="+mn-cs"/>
              </a:endParaRPr>
            </a:p>
          </p:txBody>
        </p:sp>
      </p:grpSp>
      <p:sp>
        <p:nvSpPr>
          <p:cNvPr id="454675" name="Rectangle 19"/>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7" tIns="44450" rIns="90487" bIns="44450">
            <a:spAutoFit/>
          </a:bodyPr>
          <a:lstStyle/>
          <a:p>
            <a:pPr>
              <a:defRPr/>
            </a:pPr>
            <a:r>
              <a:rPr lang="en-US" sz="3600" u="none">
                <a:solidFill>
                  <a:schemeClr val="accent1"/>
                </a:solidFill>
                <a:latin typeface="Times" charset="0"/>
                <a:ea typeface="+mn-ea"/>
                <a:cs typeface="+mn-cs"/>
              </a:rPr>
              <a:t>V </a:t>
            </a:r>
            <a:r>
              <a:rPr lang="en-US" sz="6000" u="none">
                <a:solidFill>
                  <a:schemeClr val="accent1"/>
                </a:solidFill>
                <a:latin typeface="Times" charset="0"/>
                <a:ea typeface="+mn-ea"/>
                <a:cs typeface="+mn-cs"/>
              </a:rPr>
              <a:t>U</a:t>
            </a:r>
            <a:r>
              <a:rPr lang="en-US" sz="3600" u="none">
                <a:solidFill>
                  <a:schemeClr val="accent1"/>
                </a:solidFill>
                <a:latin typeface="Times" charset="0"/>
                <a:ea typeface="+mn-ea"/>
                <a:cs typeface="+mn-cs"/>
              </a:rPr>
              <a:t> M</a:t>
            </a:r>
          </a:p>
        </p:txBody>
      </p:sp>
      <p:sp>
        <p:nvSpPr>
          <p:cNvPr id="43023"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4"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5"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6"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7"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8"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9"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0"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1"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2"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33"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34" name="Rectangle 34"/>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35" name="Rectangle 35"/>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4697" name="Rectangle 4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454698" name="Line 4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4732" name="Text Box 76"/>
          <p:cNvSpPr txBox="1">
            <a:spLocks noChangeArrowheads="1"/>
          </p:cNvSpPr>
          <p:nvPr/>
        </p:nvSpPr>
        <p:spPr bwMode="auto">
          <a:xfrm>
            <a:off x="1778000" y="-22225"/>
            <a:ext cx="50927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1 Wafalme 9, 10, 11</a:t>
            </a:r>
          </a:p>
        </p:txBody>
      </p:sp>
      <p:grpSp>
        <p:nvGrpSpPr>
          <p:cNvPr id="43039" name="Group 116"/>
          <p:cNvGrpSpPr>
            <a:grpSpLocks/>
          </p:cNvGrpSpPr>
          <p:nvPr/>
        </p:nvGrpSpPr>
        <p:grpSpPr bwMode="auto">
          <a:xfrm>
            <a:off x="8018463" y="3436938"/>
            <a:ext cx="981075" cy="1843087"/>
            <a:chOff x="5051" y="2165"/>
            <a:chExt cx="618" cy="1161"/>
          </a:xfrm>
        </p:grpSpPr>
        <p:grpSp>
          <p:nvGrpSpPr>
            <p:cNvPr id="43053" name="Group 117"/>
            <p:cNvGrpSpPr>
              <a:grpSpLocks/>
            </p:cNvGrpSpPr>
            <p:nvPr/>
          </p:nvGrpSpPr>
          <p:grpSpPr bwMode="auto">
            <a:xfrm>
              <a:off x="5051" y="2165"/>
              <a:ext cx="618" cy="1161"/>
              <a:chOff x="5051" y="2165"/>
              <a:chExt cx="618" cy="1161"/>
            </a:xfrm>
          </p:grpSpPr>
          <p:sp>
            <p:nvSpPr>
              <p:cNvPr id="43055"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056"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57"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58"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59"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60"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61"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2"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3"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4"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5"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6"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7"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8"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9"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0"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1" name="Rectangle 134"/>
              <p:cNvSpPr>
                <a:spLocks noChangeArrowheads="1"/>
              </p:cNvSpPr>
              <p:nvPr/>
            </p:nvSpPr>
            <p:spPr bwMode="auto">
              <a:xfrm>
                <a:off x="5051" y="2165"/>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a:p>
                <a:endParaRPr lang="en-US" sz="900" b="1" u="none">
                  <a:solidFill>
                    <a:srgbClr val="000000"/>
                  </a:solidFill>
                  <a:latin typeface="Chicago" charset="0"/>
                </a:endParaRPr>
              </a:p>
            </p:txBody>
          </p:sp>
        </p:grpSp>
        <p:sp>
          <p:nvSpPr>
            <p:cNvPr id="43054" name="Rectangle 13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43040" name="Text Box 136"/>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454794" name="Rectangle 138"/>
          <p:cNvSpPr>
            <a:spLocks noChangeArrowheads="1"/>
          </p:cNvSpPr>
          <p:nvPr/>
        </p:nvSpPr>
        <p:spPr bwMode="auto">
          <a:xfrm>
            <a:off x="80787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37</a:t>
            </a:r>
          </a:p>
        </p:txBody>
      </p:sp>
      <p:sp>
        <p:nvSpPr>
          <p:cNvPr id="43042" name="Text Box 139"/>
          <p:cNvSpPr txBox="1">
            <a:spLocks noChangeArrowheads="1"/>
          </p:cNvSpPr>
          <p:nvPr/>
        </p:nvSpPr>
        <p:spPr bwMode="auto">
          <a:xfrm>
            <a:off x="8594725" y="642461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4</a:t>
            </a:r>
            <a:endParaRPr lang="en-US" sz="2000" u="none">
              <a:solidFill>
                <a:srgbClr val="FFA27C"/>
              </a:solidFill>
              <a:latin typeface="B VAG Rounded Bold" charset="0"/>
            </a:endParaRPr>
          </a:p>
        </p:txBody>
      </p:sp>
      <p:sp>
        <p:nvSpPr>
          <p:cNvPr id="43043" name="Text Box 140"/>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
        <p:nvSpPr>
          <p:cNvPr id="43044" name="Rectangle 142"/>
          <p:cNvSpPr>
            <a:spLocks noChangeArrowheads="1"/>
          </p:cNvSpPr>
          <p:nvPr/>
        </p:nvSpPr>
        <p:spPr bwMode="auto">
          <a:xfrm>
            <a:off x="8932863" y="2681288"/>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GB" u="none"/>
          </a:p>
        </p:txBody>
      </p:sp>
      <p:sp>
        <p:nvSpPr>
          <p:cNvPr id="454810" name="Rectangle 154"/>
          <p:cNvSpPr>
            <a:spLocks noChangeArrowheads="1"/>
          </p:cNvSpPr>
          <p:nvPr/>
        </p:nvSpPr>
        <p:spPr bwMode="auto">
          <a:xfrm>
            <a:off x="6213475" y="2197100"/>
            <a:ext cx="2460625" cy="942975"/>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a:defRPr/>
            </a:pPr>
            <a:r>
              <a:rPr lang="en-US" b="1" i="1" u="none">
                <a:solidFill>
                  <a:schemeClr val="accent1"/>
                </a:solidFill>
                <a:latin typeface="Arial" charset="0"/>
                <a:ea typeface="+mn-ea"/>
                <a:cs typeface="+mn-cs"/>
              </a:rPr>
              <a:t>2 Sam 7: 4-16</a:t>
            </a:r>
          </a:p>
          <a:p>
            <a:pPr>
              <a:defRPr/>
            </a:pPr>
            <a:r>
              <a:rPr lang="en-US" b="1" i="1" u="none">
                <a:solidFill>
                  <a:schemeClr val="accent1"/>
                </a:solidFill>
                <a:latin typeface="Arial" charset="0"/>
                <a:ea typeface="+mn-ea"/>
                <a:cs typeface="+mn-cs"/>
              </a:rPr>
              <a:t>1 Nya 17:3-15</a:t>
            </a:r>
          </a:p>
        </p:txBody>
      </p:sp>
      <p:sp>
        <p:nvSpPr>
          <p:cNvPr id="43046" name="Freeform 161"/>
          <p:cNvSpPr>
            <a:spLocks/>
          </p:cNvSpPr>
          <p:nvPr/>
        </p:nvSpPr>
        <p:spPr bwMode="auto">
          <a:xfrm>
            <a:off x="6308725" y="4256088"/>
            <a:ext cx="39688" cy="142875"/>
          </a:xfrm>
          <a:custGeom>
            <a:avLst/>
            <a:gdLst>
              <a:gd name="T0" fmla="*/ 15696837 w 85"/>
              <a:gd name="T1" fmla="*/ 30885262 h 318"/>
              <a:gd name="T2" fmla="*/ 13952900 w 85"/>
              <a:gd name="T3" fmla="*/ 13928515 h 318"/>
              <a:gd name="T4" fmla="*/ 10246508 w 85"/>
              <a:gd name="T5" fmla="*/ 8680330 h 318"/>
              <a:gd name="T6" fmla="*/ 11990445 w 85"/>
              <a:gd name="T7" fmla="*/ 13928515 h 318"/>
              <a:gd name="T8" fmla="*/ 13952900 w 85"/>
              <a:gd name="T9" fmla="*/ 5450367 h 318"/>
              <a:gd name="T10" fmla="*/ 8284520 w 85"/>
              <a:gd name="T11" fmla="*/ 2018671 h 318"/>
              <a:gd name="T12" fmla="*/ 8284520 w 85"/>
              <a:gd name="T13" fmla="*/ 8680330 h 318"/>
              <a:gd name="T14" fmla="*/ 10246508 w 85"/>
              <a:gd name="T15" fmla="*/ 37748653 h 318"/>
              <a:gd name="T16" fmla="*/ 6540582 w 85"/>
              <a:gd name="T17" fmla="*/ 32500019 h 318"/>
              <a:gd name="T18" fmla="*/ 8284520 w 85"/>
              <a:gd name="T19" fmla="*/ 25838360 h 318"/>
              <a:gd name="T20" fmla="*/ 10246508 w 85"/>
              <a:gd name="T21" fmla="*/ 32500019 h 318"/>
              <a:gd name="T22" fmla="*/ 8284520 w 85"/>
              <a:gd name="T23" fmla="*/ 20590175 h 318"/>
              <a:gd name="T24" fmla="*/ 10246508 w 85"/>
              <a:gd name="T25" fmla="*/ 30885262 h 318"/>
              <a:gd name="T26" fmla="*/ 8284520 w 85"/>
              <a:gd name="T27" fmla="*/ 24021870 h 318"/>
              <a:gd name="T28" fmla="*/ 10246508 w 85"/>
              <a:gd name="T29" fmla="*/ 29068323 h 318"/>
              <a:gd name="T30" fmla="*/ 11990445 w 85"/>
              <a:gd name="T31" fmla="*/ 34316958 h 318"/>
              <a:gd name="T32" fmla="*/ 15696837 w 85"/>
              <a:gd name="T33" fmla="*/ 40978167 h 318"/>
              <a:gd name="T34" fmla="*/ 17440775 w 85"/>
              <a:gd name="T35" fmla="*/ 46226802 h 318"/>
              <a:gd name="T36" fmla="*/ 15696837 w 85"/>
              <a:gd name="T37" fmla="*/ 56320157 h 318"/>
              <a:gd name="T38" fmla="*/ 13952900 w 85"/>
              <a:gd name="T39" fmla="*/ 54704950 h 318"/>
              <a:gd name="T40" fmla="*/ 11990445 w 85"/>
              <a:gd name="T41" fmla="*/ 63183548 h 318"/>
              <a:gd name="T42" fmla="*/ 8284520 w 85"/>
              <a:gd name="T43" fmla="*/ 58136646 h 318"/>
              <a:gd name="T44" fmla="*/ 6540582 w 85"/>
              <a:gd name="T45" fmla="*/ 40978167 h 318"/>
              <a:gd name="T46" fmla="*/ 4796178 w 85"/>
              <a:gd name="T47" fmla="*/ 49658498 h 318"/>
              <a:gd name="T48" fmla="*/ 1090253 w 85"/>
              <a:gd name="T49" fmla="*/ 42795106 h 318"/>
              <a:gd name="T50" fmla="*/ 8284520 w 85"/>
              <a:gd name="T51" fmla="*/ 29068323 h 318"/>
              <a:gd name="T52" fmla="*/ 13952900 w 85"/>
              <a:gd name="T53" fmla="*/ 34316958 h 318"/>
              <a:gd name="T54" fmla="*/ 15696837 w 85"/>
              <a:gd name="T55" fmla="*/ 44409863 h 318"/>
              <a:gd name="T56" fmla="*/ 13952900 w 85"/>
              <a:gd name="T57" fmla="*/ 37748653 h 318"/>
              <a:gd name="T58" fmla="*/ 13952900 w 85"/>
              <a:gd name="T59" fmla="*/ 2018671 h 318"/>
              <a:gd name="T60" fmla="*/ 10246508 w 85"/>
              <a:gd name="T61" fmla="*/ 7065124 h 318"/>
              <a:gd name="T62" fmla="*/ 4796178 w 85"/>
              <a:gd name="T63" fmla="*/ 8680330 h 318"/>
              <a:gd name="T64" fmla="*/ 8284520 w 85"/>
              <a:gd name="T65" fmla="*/ 18974968 h 318"/>
              <a:gd name="T66" fmla="*/ 11990445 w 85"/>
              <a:gd name="T67" fmla="*/ 27453566 h 318"/>
              <a:gd name="T68" fmla="*/ 15696837 w 85"/>
              <a:gd name="T69" fmla="*/ 3088526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47" name="Freeform 162"/>
          <p:cNvSpPr>
            <a:spLocks/>
          </p:cNvSpPr>
          <p:nvPr/>
        </p:nvSpPr>
        <p:spPr bwMode="auto">
          <a:xfrm>
            <a:off x="6318250" y="4254500"/>
            <a:ext cx="47625" cy="160338"/>
          </a:xfrm>
          <a:custGeom>
            <a:avLst/>
            <a:gdLst>
              <a:gd name="T0" fmla="*/ 205921 w 105"/>
              <a:gd name="T1" fmla="*/ 0 h 354"/>
              <a:gd name="T2" fmla="*/ 18927082 w 105"/>
              <a:gd name="T3" fmla="*/ 1025891 h 354"/>
              <a:gd name="T4" fmla="*/ 15018204 w 105"/>
              <a:gd name="T5" fmla="*/ 5949264 h 354"/>
              <a:gd name="T6" fmla="*/ 17281071 w 105"/>
              <a:gd name="T7" fmla="*/ 12514064 h 354"/>
              <a:gd name="T8" fmla="*/ 17281071 w 105"/>
              <a:gd name="T9" fmla="*/ 29951501 h 354"/>
              <a:gd name="T10" fmla="*/ 19955329 w 105"/>
              <a:gd name="T11" fmla="*/ 34464970 h 354"/>
              <a:gd name="T12" fmla="*/ 19955329 w 105"/>
              <a:gd name="T13" fmla="*/ 49235542 h 354"/>
              <a:gd name="T14" fmla="*/ 17281071 w 105"/>
              <a:gd name="T15" fmla="*/ 68929487 h 354"/>
              <a:gd name="T16" fmla="*/ 13989504 w 105"/>
              <a:gd name="T17" fmla="*/ 72622244 h 354"/>
              <a:gd name="T18" fmla="*/ 2880179 w 105"/>
              <a:gd name="T19" fmla="*/ 65647088 h 354"/>
              <a:gd name="T20" fmla="*/ 2468789 w 105"/>
              <a:gd name="T21" fmla="*/ 57851672 h 354"/>
              <a:gd name="T22" fmla="*/ 2880179 w 105"/>
              <a:gd name="T23" fmla="*/ 50260981 h 354"/>
              <a:gd name="T24" fmla="*/ 1851479 w 105"/>
              <a:gd name="T25" fmla="*/ 20104302 h 354"/>
              <a:gd name="T26" fmla="*/ 4114346 w 105"/>
              <a:gd name="T27" fmla="*/ 9231664 h 354"/>
              <a:gd name="T28" fmla="*/ 1234168 w 105"/>
              <a:gd name="T29" fmla="*/ 2666865 h 354"/>
              <a:gd name="T30" fmla="*/ 20592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48" name="Freeform 163"/>
          <p:cNvSpPr>
            <a:spLocks/>
          </p:cNvSpPr>
          <p:nvPr/>
        </p:nvSpPr>
        <p:spPr bwMode="auto">
          <a:xfrm>
            <a:off x="6918325" y="4221163"/>
            <a:ext cx="66675" cy="169862"/>
          </a:xfrm>
          <a:custGeom>
            <a:avLst/>
            <a:gdLst>
              <a:gd name="T0" fmla="*/ 28233954 w 149"/>
              <a:gd name="T1" fmla="*/ 4081657 h 376"/>
              <a:gd name="T2" fmla="*/ 26631964 w 149"/>
              <a:gd name="T3" fmla="*/ 21020874 h 376"/>
              <a:gd name="T4" fmla="*/ 25029974 w 149"/>
              <a:gd name="T5" fmla="*/ 26531451 h 376"/>
              <a:gd name="T6" fmla="*/ 24429452 w 149"/>
              <a:gd name="T7" fmla="*/ 28572053 h 376"/>
              <a:gd name="T8" fmla="*/ 20824974 w 149"/>
              <a:gd name="T9" fmla="*/ 49797575 h 376"/>
              <a:gd name="T10" fmla="*/ 16419949 w 149"/>
              <a:gd name="T11" fmla="*/ 64083602 h 376"/>
              <a:gd name="T12" fmla="*/ 13215969 w 149"/>
              <a:gd name="T13" fmla="*/ 73879580 h 376"/>
              <a:gd name="T14" fmla="*/ 11213482 w 149"/>
              <a:gd name="T15" fmla="*/ 74287971 h 376"/>
              <a:gd name="T16" fmla="*/ 3604477 w 149"/>
              <a:gd name="T17" fmla="*/ 75512242 h 376"/>
              <a:gd name="T18" fmla="*/ 400497 w 149"/>
              <a:gd name="T19" fmla="*/ 71634781 h 376"/>
              <a:gd name="T20" fmla="*/ 1001020 w 149"/>
              <a:gd name="T21" fmla="*/ 64491542 h 376"/>
              <a:gd name="T22" fmla="*/ 1601990 w 149"/>
              <a:gd name="T23" fmla="*/ 44899135 h 376"/>
              <a:gd name="T24" fmla="*/ 4205000 w 149"/>
              <a:gd name="T25" fmla="*/ 40613281 h 376"/>
              <a:gd name="T26" fmla="*/ 6808010 w 149"/>
              <a:gd name="T27" fmla="*/ 21633462 h 376"/>
              <a:gd name="T28" fmla="*/ 8410000 w 149"/>
              <a:gd name="T29" fmla="*/ 15102358 h 376"/>
              <a:gd name="T30" fmla="*/ 16019452 w 149"/>
              <a:gd name="T31" fmla="*/ 3673718 h 376"/>
              <a:gd name="T32" fmla="*/ 24429452 w 149"/>
              <a:gd name="T33" fmla="*/ 3673718 h 376"/>
              <a:gd name="T34" fmla="*/ 28233954 w 149"/>
              <a:gd name="T35" fmla="*/ 408165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49" name="Freeform 164"/>
          <p:cNvSpPr>
            <a:spLocks/>
          </p:cNvSpPr>
          <p:nvPr/>
        </p:nvSpPr>
        <p:spPr bwMode="auto">
          <a:xfrm>
            <a:off x="6351588" y="3411538"/>
            <a:ext cx="44450" cy="228600"/>
          </a:xfrm>
          <a:custGeom>
            <a:avLst/>
            <a:gdLst>
              <a:gd name="T0" fmla="*/ 5574308 w 96"/>
              <a:gd name="T1" fmla="*/ 99983471 h 504"/>
              <a:gd name="T2" fmla="*/ 13077560 w 96"/>
              <a:gd name="T3" fmla="*/ 101629029 h 504"/>
              <a:gd name="T4" fmla="*/ 15436189 w 96"/>
              <a:gd name="T5" fmla="*/ 92783025 h 504"/>
              <a:gd name="T6" fmla="*/ 15436189 w 96"/>
              <a:gd name="T7" fmla="*/ 66450029 h 504"/>
              <a:gd name="T8" fmla="*/ 18866247 w 96"/>
              <a:gd name="T9" fmla="*/ 44025457 h 504"/>
              <a:gd name="T10" fmla="*/ 20581276 w 96"/>
              <a:gd name="T11" fmla="*/ 35796311 h 504"/>
              <a:gd name="T12" fmla="*/ 18866247 w 96"/>
              <a:gd name="T13" fmla="*/ 10492014 h 504"/>
              <a:gd name="T14" fmla="*/ 16508082 w 96"/>
              <a:gd name="T15" fmla="*/ 1234168 h 504"/>
              <a:gd name="T16" fmla="*/ 6217444 w 96"/>
              <a:gd name="T17" fmla="*/ 5143046 h 504"/>
              <a:gd name="T18" fmla="*/ 5574308 w 96"/>
              <a:gd name="T19" fmla="*/ 24892907 h 504"/>
              <a:gd name="T20" fmla="*/ 6860580 w 96"/>
              <a:gd name="T21" fmla="*/ 74678721 h 504"/>
              <a:gd name="T22" fmla="*/ 8575609 w 96"/>
              <a:gd name="T23" fmla="*/ 83525179 h 504"/>
              <a:gd name="T24" fmla="*/ 5145551 w 96"/>
              <a:gd name="T25" fmla="*/ 97308761 h 504"/>
              <a:gd name="T26" fmla="*/ 5574308 w 96"/>
              <a:gd name="T27" fmla="*/ 99983471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0" name="Freeform 165"/>
          <p:cNvSpPr>
            <a:spLocks/>
          </p:cNvSpPr>
          <p:nvPr/>
        </p:nvSpPr>
        <p:spPr bwMode="auto">
          <a:xfrm>
            <a:off x="7102475" y="3405188"/>
            <a:ext cx="68263" cy="185737"/>
          </a:xfrm>
          <a:custGeom>
            <a:avLst/>
            <a:gdLst>
              <a:gd name="T0" fmla="*/ 1035322 w 150"/>
              <a:gd name="T1" fmla="*/ 78190747 h 410"/>
              <a:gd name="T2" fmla="*/ 8283943 w 150"/>
              <a:gd name="T3" fmla="*/ 84142032 h 410"/>
              <a:gd name="T4" fmla="*/ 16568340 w 150"/>
              <a:gd name="T5" fmla="*/ 82500298 h 410"/>
              <a:gd name="T6" fmla="*/ 19260633 w 150"/>
              <a:gd name="T7" fmla="*/ 74291176 h 410"/>
              <a:gd name="T8" fmla="*/ 23609896 w 150"/>
              <a:gd name="T9" fmla="*/ 57462951 h 410"/>
              <a:gd name="T10" fmla="*/ 26509253 w 150"/>
              <a:gd name="T11" fmla="*/ 44328627 h 410"/>
              <a:gd name="T12" fmla="*/ 28166224 w 150"/>
              <a:gd name="T13" fmla="*/ 39402972 h 410"/>
              <a:gd name="T14" fmla="*/ 28580353 w 150"/>
              <a:gd name="T15" fmla="*/ 24011264 h 410"/>
              <a:gd name="T16" fmla="*/ 29822739 w 150"/>
              <a:gd name="T17" fmla="*/ 20727796 h 410"/>
              <a:gd name="T18" fmla="*/ 30237323 w 150"/>
              <a:gd name="T19" fmla="*/ 9850856 h 410"/>
              <a:gd name="T20" fmla="*/ 26923382 w 150"/>
              <a:gd name="T21" fmla="*/ 0 h 410"/>
              <a:gd name="T22" fmla="*/ 19260633 w 150"/>
              <a:gd name="T23" fmla="*/ 2667818 h 410"/>
              <a:gd name="T24" fmla="*/ 15947147 w 150"/>
              <a:gd name="T25" fmla="*/ 10876940 h 410"/>
              <a:gd name="T26" fmla="*/ 13668983 w 150"/>
              <a:gd name="T27" fmla="*/ 28320815 h 410"/>
              <a:gd name="T28" fmla="*/ 12012013 w 150"/>
              <a:gd name="T29" fmla="*/ 33246470 h 410"/>
              <a:gd name="T30" fmla="*/ 8698527 w 150"/>
              <a:gd name="T31" fmla="*/ 44328627 h 410"/>
              <a:gd name="T32" fmla="*/ 8283943 w 150"/>
              <a:gd name="T33" fmla="*/ 46380794 h 410"/>
              <a:gd name="T34" fmla="*/ 7041556 w 150"/>
              <a:gd name="T35" fmla="*/ 47612094 h 410"/>
              <a:gd name="T36" fmla="*/ 6627427 w 150"/>
              <a:gd name="T37" fmla="*/ 51305996 h 410"/>
              <a:gd name="T38" fmla="*/ 6006234 w 150"/>
              <a:gd name="T39" fmla="*/ 52947729 h 410"/>
              <a:gd name="T40" fmla="*/ 3313486 w 150"/>
              <a:gd name="T41" fmla="*/ 71623358 h 410"/>
              <a:gd name="T42" fmla="*/ 2071099 w 150"/>
              <a:gd name="T43" fmla="*/ 78190747 h 410"/>
              <a:gd name="T44" fmla="*/ 414129 w 150"/>
              <a:gd name="T45" fmla="*/ 79216831 h 410"/>
              <a:gd name="T46" fmla="*/ 1035322 w 150"/>
              <a:gd name="T47" fmla="*/ 781907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4822" name="Text Box 166"/>
          <p:cNvSpPr txBox="1">
            <a:spLocks noChangeArrowheads="1"/>
          </p:cNvSpPr>
          <p:nvPr/>
        </p:nvSpPr>
        <p:spPr bwMode="auto">
          <a:xfrm>
            <a:off x="6383338" y="1376363"/>
            <a:ext cx="863600" cy="1311275"/>
          </a:xfrm>
          <a:prstGeom prst="rect">
            <a:avLst/>
          </a:prstGeom>
          <a:noFill/>
          <a:ln w="12700">
            <a:noFill/>
            <a:miter lim="800000"/>
            <a:headEnd/>
            <a:tailEnd/>
          </a:ln>
          <a:effectLst>
            <a:outerShdw blurRad="63500" dist="38099" dir="2700000" algn="ctr" rotWithShape="0">
              <a:schemeClr val="bg1">
                <a:alpha val="74998"/>
              </a:schemeClr>
            </a:outerShdw>
          </a:effectLst>
        </p:spPr>
        <p:txBody>
          <a:bodyPr>
            <a:spAutoFit/>
          </a:bodyPr>
          <a:lstStyle/>
          <a:p>
            <a:pPr>
              <a:spcBef>
                <a:spcPct val="50000"/>
              </a:spcBef>
              <a:defRPr/>
            </a:pPr>
            <a:r>
              <a:rPr lang="en-US" sz="4000" i="1" u="none">
                <a:solidFill>
                  <a:schemeClr val="accent1"/>
                </a:solidFill>
                <a:latin typeface="Kosher-Normal" charset="0"/>
                <a:ea typeface="+mn-ea"/>
                <a:cs typeface="+mn-cs"/>
              </a:rPr>
              <a:t>DC</a:t>
            </a:r>
          </a:p>
        </p:txBody>
      </p:sp>
      <p:sp>
        <p:nvSpPr>
          <p:cNvPr id="454797" name="Text Box 141"/>
          <p:cNvSpPr txBox="1">
            <a:spLocks noChangeArrowheads="1"/>
          </p:cNvSpPr>
          <p:nvPr/>
        </p:nvSpPr>
        <p:spPr bwMode="auto">
          <a:xfrm>
            <a:off x="2012950" y="976313"/>
            <a:ext cx="5659438" cy="52689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lnSpc>
                <a:spcPct val="80000"/>
              </a:lnSpc>
              <a:spcBef>
                <a:spcPct val="50000"/>
              </a:spcBef>
              <a:defRPr/>
            </a:pPr>
            <a:r>
              <a:rPr lang="en-US" sz="5400" b="1" i="1" u="none" dirty="0">
                <a:solidFill>
                  <a:srgbClr val="FFEA18"/>
                </a:solidFill>
                <a:ea typeface="+mn-ea"/>
                <a:cs typeface="+mn-cs"/>
              </a:rPr>
              <a:t>	</a:t>
            </a:r>
            <a:r>
              <a:rPr lang="en-US" sz="5400" b="1" i="1" u="none" dirty="0" err="1">
                <a:solidFill>
                  <a:srgbClr val="FFEA18"/>
                </a:solidFill>
                <a:ea typeface="+mn-ea"/>
                <a:cs typeface="+mn-cs"/>
              </a:rPr>
              <a:t>Mijengo</a:t>
            </a:r>
            <a:r>
              <a:rPr lang="en-US" sz="5400" b="1" i="1" u="none" dirty="0">
                <a:solidFill>
                  <a:srgbClr val="FFEA18"/>
                </a:solidFill>
                <a:ea typeface="+mn-ea"/>
                <a:cs typeface="+mn-cs"/>
              </a:rPr>
              <a:t>!</a:t>
            </a:r>
          </a:p>
          <a:p>
            <a:pPr algn="ctr">
              <a:lnSpc>
                <a:spcPct val="80000"/>
              </a:lnSpc>
              <a:spcBef>
                <a:spcPct val="50000"/>
              </a:spcBef>
              <a:defRPr/>
            </a:pPr>
            <a:r>
              <a:rPr lang="en-US" sz="5400" b="1" i="1" u="none" dirty="0" err="1">
                <a:solidFill>
                  <a:srgbClr val="FFEA18"/>
                </a:solidFill>
                <a:ea typeface="+mn-ea"/>
                <a:cs typeface="+mn-cs"/>
              </a:rPr>
              <a:t>Malipo</a:t>
            </a:r>
            <a:r>
              <a:rPr lang="en-US" sz="5400" b="1" i="1" u="none" dirty="0">
                <a:solidFill>
                  <a:srgbClr val="FFEA18"/>
                </a:solidFill>
                <a:ea typeface="+mn-ea"/>
                <a:cs typeface="+mn-cs"/>
              </a:rPr>
              <a:t> </a:t>
            </a:r>
            <a:r>
              <a:rPr lang="en-US" sz="5400" b="1" i="1" u="none" dirty="0" err="1">
                <a:solidFill>
                  <a:srgbClr val="FFEA18"/>
                </a:solidFill>
                <a:ea typeface="+mn-ea"/>
                <a:cs typeface="+mn-cs"/>
              </a:rPr>
              <a:t>ya</a:t>
            </a:r>
            <a:r>
              <a:rPr lang="en-US" sz="5400" b="1" i="1" u="none" dirty="0">
                <a:solidFill>
                  <a:srgbClr val="FFEA18"/>
                </a:solidFill>
                <a:ea typeface="+mn-ea"/>
                <a:cs typeface="+mn-cs"/>
              </a:rPr>
              <a:t> </a:t>
            </a:r>
            <a:r>
              <a:rPr lang="en-US" sz="5400" b="1" i="1" u="none" dirty="0" err="1">
                <a:solidFill>
                  <a:srgbClr val="FFEA18"/>
                </a:solidFill>
                <a:ea typeface="+mn-ea"/>
                <a:cs typeface="+mn-cs"/>
              </a:rPr>
              <a:t>kodi</a:t>
            </a:r>
            <a:r>
              <a:rPr lang="en-US" sz="5400" b="1" i="1" u="none" dirty="0">
                <a:solidFill>
                  <a:srgbClr val="FFEA18"/>
                </a:solidFill>
                <a:ea typeface="+mn-ea"/>
                <a:cs typeface="+mn-cs"/>
              </a:rPr>
              <a:t>!</a:t>
            </a:r>
          </a:p>
          <a:p>
            <a:pPr algn="ctr">
              <a:lnSpc>
                <a:spcPct val="80000"/>
              </a:lnSpc>
              <a:spcBef>
                <a:spcPct val="50000"/>
              </a:spcBef>
              <a:defRPr/>
            </a:pPr>
            <a:r>
              <a:rPr lang="en-US" sz="5400" b="1" i="1" u="none" dirty="0" err="1">
                <a:solidFill>
                  <a:srgbClr val="FFEA18"/>
                </a:solidFill>
                <a:ea typeface="+mn-ea"/>
                <a:cs typeface="+mn-cs"/>
              </a:rPr>
              <a:t>Kukosekana</a:t>
            </a:r>
            <a:r>
              <a:rPr lang="en-US" sz="5400" b="1" i="1" u="none" dirty="0">
                <a:solidFill>
                  <a:srgbClr val="FFEA18"/>
                </a:solidFill>
                <a:ea typeface="+mn-ea"/>
                <a:cs typeface="+mn-cs"/>
              </a:rPr>
              <a:t> </a:t>
            </a:r>
            <a:r>
              <a:rPr lang="en-US" sz="5400" b="1" i="1" u="none" dirty="0" err="1">
                <a:solidFill>
                  <a:srgbClr val="FFEA18"/>
                </a:solidFill>
                <a:ea typeface="+mn-ea"/>
                <a:cs typeface="+mn-cs"/>
              </a:rPr>
              <a:t>kwa</a:t>
            </a:r>
            <a:r>
              <a:rPr lang="en-US" sz="5400" b="1" i="1" u="none" dirty="0">
                <a:solidFill>
                  <a:srgbClr val="FFEA18"/>
                </a:solidFill>
                <a:ea typeface="+mn-ea"/>
                <a:cs typeface="+mn-cs"/>
              </a:rPr>
              <a:t> </a:t>
            </a:r>
            <a:r>
              <a:rPr lang="en-US" sz="5400" b="1" i="1" u="none" dirty="0" err="1">
                <a:solidFill>
                  <a:srgbClr val="FFEA18"/>
                </a:solidFill>
                <a:ea typeface="+mn-ea"/>
                <a:cs typeface="+mn-cs"/>
              </a:rPr>
              <a:t>mali</a:t>
            </a:r>
            <a:r>
              <a:rPr lang="en-US" sz="5400" b="1" i="1" u="none" dirty="0">
                <a:solidFill>
                  <a:srgbClr val="FFEA18"/>
                </a:solidFill>
                <a:ea typeface="+mn-ea"/>
                <a:cs typeface="+mn-cs"/>
              </a:rPr>
              <a:t>!</a:t>
            </a:r>
          </a:p>
          <a:p>
            <a:pPr algn="ctr">
              <a:lnSpc>
                <a:spcPct val="80000"/>
              </a:lnSpc>
              <a:spcBef>
                <a:spcPct val="50000"/>
              </a:spcBef>
              <a:defRPr/>
            </a:pPr>
            <a:r>
              <a:rPr lang="en-US" sz="5400" b="1" i="1" u="none" dirty="0" err="1">
                <a:solidFill>
                  <a:srgbClr val="FFEA18"/>
                </a:solidFill>
                <a:ea typeface="+mn-ea"/>
                <a:cs typeface="+mn-cs"/>
              </a:rPr>
              <a:t>Kuabudu</a:t>
            </a:r>
            <a:r>
              <a:rPr lang="en-US" sz="5400" b="1" i="1" u="none" dirty="0">
                <a:solidFill>
                  <a:srgbClr val="FFEA18"/>
                </a:solidFill>
                <a:ea typeface="+mn-ea"/>
                <a:cs typeface="+mn-cs"/>
              </a:rPr>
              <a:t> </a:t>
            </a:r>
            <a:r>
              <a:rPr lang="en-US" sz="5400" b="1" i="1" u="none" dirty="0" err="1">
                <a:solidFill>
                  <a:srgbClr val="FFEA18"/>
                </a:solidFill>
                <a:ea typeface="+mn-ea"/>
                <a:cs typeface="+mn-cs"/>
              </a:rPr>
              <a:t>sanamu</a:t>
            </a:r>
            <a:r>
              <a:rPr lang="en-US" sz="5400" b="1" i="1" u="none" dirty="0">
                <a:solidFill>
                  <a:srgbClr val="FFEA18"/>
                </a:solidFill>
                <a:ea typeface="+mn-ea"/>
                <a:cs typeface="+mn-cs"/>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54797">
                                            <p:txEl>
                                              <p:pRg st="0" end="0"/>
                                            </p:txEl>
                                          </p:spTgt>
                                        </p:tgtEl>
                                        <p:attrNameLst>
                                          <p:attrName>style.visibility</p:attrName>
                                        </p:attrNameLst>
                                      </p:cBhvr>
                                      <p:to>
                                        <p:strVal val="visible"/>
                                      </p:to>
                                    </p:set>
                                    <p:animEffect transition="in" filter="box(out)">
                                      <p:cBhvr>
                                        <p:cTn id="7" dur="500"/>
                                        <p:tgtEl>
                                          <p:spTgt spid="454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54797">
                                            <p:txEl>
                                              <p:pRg st="1" end="1"/>
                                            </p:txEl>
                                          </p:spTgt>
                                        </p:tgtEl>
                                        <p:attrNameLst>
                                          <p:attrName>style.visibility</p:attrName>
                                        </p:attrNameLst>
                                      </p:cBhvr>
                                      <p:to>
                                        <p:strVal val="visible"/>
                                      </p:to>
                                    </p:set>
                                    <p:animEffect transition="in" filter="box(out)">
                                      <p:cBhvr>
                                        <p:cTn id="12" dur="500"/>
                                        <p:tgtEl>
                                          <p:spTgt spid="4547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54797">
                                            <p:txEl>
                                              <p:pRg st="2" end="2"/>
                                            </p:txEl>
                                          </p:spTgt>
                                        </p:tgtEl>
                                        <p:attrNameLst>
                                          <p:attrName>style.visibility</p:attrName>
                                        </p:attrNameLst>
                                      </p:cBhvr>
                                      <p:to>
                                        <p:strVal val="visible"/>
                                      </p:to>
                                    </p:set>
                                    <p:animEffect transition="in" filter="box(out)">
                                      <p:cBhvr>
                                        <p:cTn id="17" dur="500"/>
                                        <p:tgtEl>
                                          <p:spTgt spid="45479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54797">
                                            <p:txEl>
                                              <p:pRg st="3" end="3"/>
                                            </p:txEl>
                                          </p:spTgt>
                                        </p:tgtEl>
                                        <p:attrNameLst>
                                          <p:attrName>style.visibility</p:attrName>
                                        </p:attrNameLst>
                                      </p:cBhvr>
                                      <p:to>
                                        <p:strVal val="visible"/>
                                      </p:to>
                                    </p:set>
                                    <p:animEffect transition="in" filter="box(out)">
                                      <p:cBhvr>
                                        <p:cTn id="22" dur="500"/>
                                        <p:tgtEl>
                                          <p:spTgt spid="454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9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Line 2"/>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6146" name="Rectangle 3"/>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u="none">
                <a:solidFill>
                  <a:srgbClr val="000000"/>
                </a:solidFill>
                <a:latin typeface="Times" charset="0"/>
              </a:rPr>
              <a:t> </a:t>
            </a:r>
          </a:p>
        </p:txBody>
      </p:sp>
      <p:sp>
        <p:nvSpPr>
          <p:cNvPr id="6147" name="Rectangle 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2245"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522246" name="Line 6"/>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22247" name="Rectangle 7"/>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151" name="Text Box 11"/>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22253" name="Rectangle 13"/>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03</a:t>
            </a:r>
          </a:p>
        </p:txBody>
      </p:sp>
      <p:sp>
        <p:nvSpPr>
          <p:cNvPr id="522254" name="Text Box 14"/>
          <p:cNvSpPr txBox="1">
            <a:spLocks noChangeArrowheads="1"/>
          </p:cNvSpPr>
          <p:nvPr/>
        </p:nvSpPr>
        <p:spPr bwMode="auto">
          <a:xfrm>
            <a:off x="4149725" y="-450850"/>
            <a:ext cx="766763" cy="7605713"/>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spcBef>
                <a:spcPct val="50000"/>
              </a:spcBef>
              <a:defRPr/>
            </a:pPr>
            <a:r>
              <a:rPr lang="en-US" sz="49300" b="1" u="none">
                <a:solidFill>
                  <a:srgbClr val="1CFF23"/>
                </a:solidFill>
                <a:latin typeface="Arial" charset="0"/>
                <a:ea typeface="+mn-ea"/>
                <a:cs typeface="+mn-cs"/>
              </a:rPr>
              <a:t>?</a:t>
            </a:r>
          </a:p>
        </p:txBody>
      </p:sp>
      <p:sp>
        <p:nvSpPr>
          <p:cNvPr id="522248" name="Text Box 8"/>
          <p:cNvSpPr txBox="1">
            <a:spLocks noChangeArrowheads="1"/>
          </p:cNvSpPr>
          <p:nvPr/>
        </p:nvSpPr>
        <p:spPr bwMode="auto">
          <a:xfrm>
            <a:off x="936625" y="700088"/>
            <a:ext cx="7454900" cy="462121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6600" u="none">
                <a:solidFill>
                  <a:srgbClr val="FFFF00"/>
                </a:solidFill>
                <a:ea typeface="+mn-ea"/>
                <a:cs typeface="+mn-cs"/>
              </a:rPr>
              <a:t>swali:</a:t>
            </a:r>
          </a:p>
          <a:p>
            <a:pPr algn="ctr">
              <a:spcBef>
                <a:spcPct val="50000"/>
              </a:spcBef>
              <a:defRPr/>
            </a:pPr>
            <a:r>
              <a:rPr lang="en-US" sz="6600" u="none">
                <a:solidFill>
                  <a:srgbClr val="FFFF00"/>
                </a:solidFill>
                <a:ea typeface="+mn-ea"/>
                <a:cs typeface="+mn-cs"/>
              </a:rPr>
              <a:t> je unafikiria nini kilitendeka wakati….</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22254"/>
                                        </p:tgtEl>
                                        <p:attrNameLst>
                                          <p:attrName>style.visibility</p:attrName>
                                        </p:attrNameLst>
                                      </p:cBhvr>
                                      <p:to>
                                        <p:strVal val="visible"/>
                                      </p:to>
                                    </p:set>
                                    <p:animEffect transition="in" filter="dissolve">
                                      <p:cBhvr>
                                        <p:cTn id="7" dur="500"/>
                                        <p:tgtEl>
                                          <p:spTgt spid="522254"/>
                                        </p:tgtEl>
                                      </p:cBhvr>
                                    </p:animEffect>
                                  </p:childTnLst>
                                </p:cTn>
                              </p:par>
                            </p:childTnLst>
                          </p:cTn>
                        </p:par>
                        <p:par>
                          <p:cTn id="8" fill="hold" nodeType="afterGroup">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522248"/>
                                        </p:tgtEl>
                                        <p:attrNameLst>
                                          <p:attrName>style.visibility</p:attrName>
                                        </p:attrNameLst>
                                      </p:cBhvr>
                                      <p:to>
                                        <p:strVal val="visible"/>
                                      </p:to>
                                    </p:set>
                                    <p:animEffect transition="in" filter="dissolve">
                                      <p:cBhvr>
                                        <p:cTn id="11" dur="500"/>
                                        <p:tgtEl>
                                          <p:spTgt spid="522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4" grpId="0" autoUpdateAnimBg="0"/>
      <p:bldP spid="52224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3" name="Group 113"/>
          <p:cNvGrpSpPr>
            <a:grpSpLocks/>
          </p:cNvGrpSpPr>
          <p:nvPr/>
        </p:nvGrpSpPr>
        <p:grpSpPr bwMode="auto">
          <a:xfrm>
            <a:off x="6083300" y="1136650"/>
            <a:ext cx="1289050" cy="1435100"/>
            <a:chOff x="1084" y="711"/>
            <a:chExt cx="2950" cy="2769"/>
          </a:xfrm>
        </p:grpSpPr>
        <p:grpSp>
          <p:nvGrpSpPr>
            <p:cNvPr id="44102" name="Group 114"/>
            <p:cNvGrpSpPr>
              <a:grpSpLocks/>
            </p:cNvGrpSpPr>
            <p:nvPr/>
          </p:nvGrpSpPr>
          <p:grpSpPr bwMode="auto">
            <a:xfrm>
              <a:off x="1084" y="711"/>
              <a:ext cx="2950" cy="2769"/>
              <a:chOff x="2707" y="548"/>
              <a:chExt cx="2950" cy="2769"/>
            </a:xfrm>
          </p:grpSpPr>
          <p:grpSp>
            <p:nvGrpSpPr>
              <p:cNvPr id="44108" name="Group 115"/>
              <p:cNvGrpSpPr>
                <a:grpSpLocks/>
              </p:cNvGrpSpPr>
              <p:nvPr/>
            </p:nvGrpSpPr>
            <p:grpSpPr bwMode="auto">
              <a:xfrm>
                <a:off x="3180" y="1046"/>
                <a:ext cx="2105" cy="1421"/>
                <a:chOff x="578" y="2316"/>
                <a:chExt cx="2105" cy="1421"/>
              </a:xfrm>
            </p:grpSpPr>
            <p:sp>
              <p:nvSpPr>
                <p:cNvPr id="44110"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4111"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4109" name="Picture 118"/>
              <p:cNvPicPr>
                <a:picLocks noChangeArrowheads="1"/>
              </p:cNvPicPr>
              <p:nvPr/>
            </p:nvPicPr>
            <p:blipFill>
              <a:blip r:embed="rId3">
                <a:lum bright="1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4103"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104"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105"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106"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107"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035"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036"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037" name="Rectangle 5"/>
          <p:cNvSpPr>
            <a:spLocks noChangeArrowheads="1"/>
          </p:cNvSpPr>
          <p:nvPr/>
        </p:nvSpPr>
        <p:spPr bwMode="auto">
          <a:xfrm>
            <a:off x="3059113" y="879475"/>
            <a:ext cx="1778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1"/>
                </a:solidFill>
                <a:latin typeface="Times" charset="0"/>
              </a:rPr>
              <a:t> </a:t>
            </a:r>
            <a:r>
              <a:rPr lang="en-US" sz="2400" b="1" u="none">
                <a:solidFill>
                  <a:schemeClr val="accent1"/>
                </a:solidFill>
                <a:latin typeface="Times" charset="0"/>
              </a:rPr>
              <a:t>UTUKUFU</a:t>
            </a:r>
          </a:p>
        </p:txBody>
      </p:sp>
      <p:sp>
        <p:nvSpPr>
          <p:cNvPr id="44038"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0679"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u="none">
                <a:solidFill>
                  <a:srgbClr val="003399"/>
                </a:solidFill>
                <a:latin typeface="Times" charset="0"/>
                <a:ea typeface="+mn-ea"/>
                <a:cs typeface="+mn-cs"/>
              </a:rPr>
              <a:t>ca. 1000 B.C.</a:t>
            </a:r>
          </a:p>
        </p:txBody>
      </p:sp>
      <p:sp>
        <p:nvSpPr>
          <p:cNvPr id="44040"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44041"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1"/>
                </a:solidFill>
                <a:latin typeface="Times" charset="0"/>
              </a:rPr>
              <a:t>S - D - S</a:t>
            </a:r>
          </a:p>
        </p:txBody>
      </p:sp>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044" name="Freeform 15"/>
          <p:cNvSpPr>
            <a:spLocks/>
          </p:cNvSpPr>
          <p:nvPr/>
        </p:nvSpPr>
        <p:spPr bwMode="auto">
          <a:xfrm>
            <a:off x="1625600" y="2697163"/>
            <a:ext cx="1074738" cy="906462"/>
          </a:xfrm>
          <a:custGeom>
            <a:avLst/>
            <a:gdLst>
              <a:gd name="T0" fmla="*/ 35282204 w 677"/>
              <a:gd name="T1" fmla="*/ 68043387 h 571"/>
              <a:gd name="T2" fmla="*/ 42843470 w 677"/>
              <a:gd name="T3" fmla="*/ 189010821 h 571"/>
              <a:gd name="T4" fmla="*/ 50403148 w 677"/>
              <a:gd name="T5" fmla="*/ 307458893 h 571"/>
              <a:gd name="T6" fmla="*/ 115927241 w 677"/>
              <a:gd name="T7" fmla="*/ 365421661 h 571"/>
              <a:gd name="T8" fmla="*/ 272177002 w 677"/>
              <a:gd name="T9" fmla="*/ 413305397 h 571"/>
              <a:gd name="T10" fmla="*/ 393144558 w 677"/>
              <a:gd name="T11" fmla="*/ 466227855 h 571"/>
              <a:gd name="T12" fmla="*/ 516633065 w 677"/>
              <a:gd name="T13" fmla="*/ 488910043 h 571"/>
              <a:gd name="T14" fmla="*/ 642640936 w 677"/>
              <a:gd name="T15" fmla="*/ 539313140 h 571"/>
              <a:gd name="T16" fmla="*/ 768648808 w 677"/>
              <a:gd name="T17" fmla="*/ 622477457 h 571"/>
              <a:gd name="T18" fmla="*/ 897176042 w 677"/>
              <a:gd name="T19" fmla="*/ 705643361 h 571"/>
              <a:gd name="T20" fmla="*/ 965221087 w 677"/>
              <a:gd name="T21" fmla="*/ 821570484 h 571"/>
              <a:gd name="T22" fmla="*/ 1035785494 w 677"/>
              <a:gd name="T23" fmla="*/ 937497608 h 571"/>
              <a:gd name="T24" fmla="*/ 1131551476 w 677"/>
              <a:gd name="T25" fmla="*/ 1023182873 h 571"/>
              <a:gd name="T26" fmla="*/ 1202115884 w 677"/>
              <a:gd name="T27" fmla="*/ 1139109997 h 571"/>
              <a:gd name="T28" fmla="*/ 1239917452 w 677"/>
              <a:gd name="T29" fmla="*/ 1255037120 h 571"/>
              <a:gd name="T30" fmla="*/ 1247478718 w 677"/>
              <a:gd name="T31" fmla="*/ 1376004554 h 571"/>
              <a:gd name="T32" fmla="*/ 1313002811 w 677"/>
              <a:gd name="T33" fmla="*/ 1433967322 h 571"/>
              <a:gd name="T34" fmla="*/ 1431449416 w 677"/>
              <a:gd name="T35" fmla="*/ 1423886702 h 571"/>
              <a:gd name="T36" fmla="*/ 1582658861 w 677"/>
              <a:gd name="T37" fmla="*/ 1413806083 h 571"/>
              <a:gd name="T38" fmla="*/ 1703626418 w 677"/>
              <a:gd name="T39" fmla="*/ 1406246412 h 571"/>
              <a:gd name="T40" fmla="*/ 1665824850 w 677"/>
              <a:gd name="T41" fmla="*/ 1287798340 h 571"/>
              <a:gd name="T42" fmla="*/ 1625502331 w 677"/>
              <a:gd name="T43" fmla="*/ 1169351855 h 571"/>
              <a:gd name="T44" fmla="*/ 1557457287 w 677"/>
              <a:gd name="T45" fmla="*/ 1053424731 h 571"/>
              <a:gd name="T46" fmla="*/ 1489413830 w 677"/>
              <a:gd name="T47" fmla="*/ 937497608 h 571"/>
              <a:gd name="T48" fmla="*/ 1418849423 w 677"/>
              <a:gd name="T49" fmla="*/ 821570484 h 571"/>
              <a:gd name="T50" fmla="*/ 1323083441 w 677"/>
              <a:gd name="T51" fmla="*/ 705643361 h 571"/>
              <a:gd name="T52" fmla="*/ 1282760922 w 677"/>
              <a:gd name="T53" fmla="*/ 587195289 h 571"/>
              <a:gd name="T54" fmla="*/ 1186994940 w 677"/>
              <a:gd name="T55" fmla="*/ 501510023 h 571"/>
              <a:gd name="T56" fmla="*/ 1088708006 w 677"/>
              <a:gd name="T57" fmla="*/ 418345707 h 571"/>
              <a:gd name="T58" fmla="*/ 992942024 w 677"/>
              <a:gd name="T59" fmla="*/ 332660442 h 571"/>
              <a:gd name="T60" fmla="*/ 894656679 w 677"/>
              <a:gd name="T61" fmla="*/ 249494537 h 571"/>
              <a:gd name="T62" fmla="*/ 771168171 w 677"/>
              <a:gd name="T63" fmla="*/ 196572079 h 571"/>
              <a:gd name="T64" fmla="*/ 645160300 w 677"/>
              <a:gd name="T65" fmla="*/ 148688343 h 571"/>
              <a:gd name="T66" fmla="*/ 519152429 w 677"/>
              <a:gd name="T67" fmla="*/ 95765885 h 571"/>
              <a:gd name="T68" fmla="*/ 398184873 w 677"/>
              <a:gd name="T69" fmla="*/ 73083697 h 571"/>
              <a:gd name="T70" fmla="*/ 277217316 w 677"/>
              <a:gd name="T71" fmla="*/ 52922458 h 571"/>
              <a:gd name="T72" fmla="*/ 151209445 w 677"/>
              <a:gd name="T73" fmla="*/ 0 h 571"/>
              <a:gd name="T74" fmla="*/ 30241889 w 677"/>
              <a:gd name="T75" fmla="*/ 7559671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sp>
        <p:nvSpPr>
          <p:cNvPr id="44045" name="Freeform 16"/>
          <p:cNvSpPr>
            <a:spLocks/>
          </p:cNvSpPr>
          <p:nvPr/>
        </p:nvSpPr>
        <p:spPr bwMode="auto">
          <a:xfrm>
            <a:off x="1625600" y="2603500"/>
            <a:ext cx="1258888" cy="1042988"/>
          </a:xfrm>
          <a:custGeom>
            <a:avLst/>
            <a:gdLst>
              <a:gd name="T0" fmla="*/ 60483774 w 793"/>
              <a:gd name="T1" fmla="*/ 20161260 h 657"/>
              <a:gd name="T2" fmla="*/ 221773838 w 793"/>
              <a:gd name="T3" fmla="*/ 80645039 h 657"/>
              <a:gd name="T4" fmla="*/ 362902644 w 793"/>
              <a:gd name="T5" fmla="*/ 100806298 h 657"/>
              <a:gd name="T6" fmla="*/ 463708934 w 793"/>
              <a:gd name="T7" fmla="*/ 161290077 h 657"/>
              <a:gd name="T8" fmla="*/ 544353966 w 793"/>
              <a:gd name="T9" fmla="*/ 201612597 h 657"/>
              <a:gd name="T10" fmla="*/ 604837740 w 793"/>
              <a:gd name="T11" fmla="*/ 262096376 h 657"/>
              <a:gd name="T12" fmla="*/ 705644030 w 793"/>
              <a:gd name="T13" fmla="*/ 302418895 h 657"/>
              <a:gd name="T14" fmla="*/ 786289062 w 793"/>
              <a:gd name="T15" fmla="*/ 342741414 h 657"/>
              <a:gd name="T16" fmla="*/ 866934094 w 793"/>
              <a:gd name="T17" fmla="*/ 383063934 h 657"/>
              <a:gd name="T18" fmla="*/ 947579126 w 793"/>
              <a:gd name="T19" fmla="*/ 423386453 h 657"/>
              <a:gd name="T20" fmla="*/ 1028224158 w 793"/>
              <a:gd name="T21" fmla="*/ 463708972 h 657"/>
              <a:gd name="T22" fmla="*/ 1108869190 w 793"/>
              <a:gd name="T23" fmla="*/ 544354011 h 657"/>
              <a:gd name="T24" fmla="*/ 1169352964 w 793"/>
              <a:gd name="T25" fmla="*/ 604837790 h 657"/>
              <a:gd name="T26" fmla="*/ 1249997996 w 793"/>
              <a:gd name="T27" fmla="*/ 645160309 h 657"/>
              <a:gd name="T28" fmla="*/ 1330643028 w 793"/>
              <a:gd name="T29" fmla="*/ 685482829 h 657"/>
              <a:gd name="T30" fmla="*/ 1391126803 w 793"/>
              <a:gd name="T31" fmla="*/ 745966608 h 657"/>
              <a:gd name="T32" fmla="*/ 1431449319 w 793"/>
              <a:gd name="T33" fmla="*/ 826611646 h 657"/>
              <a:gd name="T34" fmla="*/ 1491933093 w 793"/>
              <a:gd name="T35" fmla="*/ 887095425 h 657"/>
              <a:gd name="T36" fmla="*/ 1572578125 w 793"/>
              <a:gd name="T37" fmla="*/ 947579204 h 657"/>
              <a:gd name="T38" fmla="*/ 1612900641 w 793"/>
              <a:gd name="T39" fmla="*/ 1008062983 h 657"/>
              <a:gd name="T40" fmla="*/ 1653223157 w 793"/>
              <a:gd name="T41" fmla="*/ 1088708022 h 657"/>
              <a:gd name="T42" fmla="*/ 1713706931 w 793"/>
              <a:gd name="T43" fmla="*/ 1169353061 h 657"/>
              <a:gd name="T44" fmla="*/ 1794351963 w 793"/>
              <a:gd name="T45" fmla="*/ 1189514320 h 657"/>
              <a:gd name="T46" fmla="*/ 1854835737 w 793"/>
              <a:gd name="T47" fmla="*/ 1249998099 h 657"/>
              <a:gd name="T48" fmla="*/ 1915319511 w 793"/>
              <a:gd name="T49" fmla="*/ 1310481878 h 657"/>
              <a:gd name="T50" fmla="*/ 1995964543 w 793"/>
              <a:gd name="T51" fmla="*/ 1370965657 h 657"/>
              <a:gd name="T52" fmla="*/ 1995964543 w 793"/>
              <a:gd name="T53" fmla="*/ 1451610696 h 657"/>
              <a:gd name="T54" fmla="*/ 1955642027 w 793"/>
              <a:gd name="T55" fmla="*/ 1532255735 h 657"/>
              <a:gd name="T56" fmla="*/ 1895158253 w 793"/>
              <a:gd name="T57" fmla="*/ 1592739514 h 657"/>
              <a:gd name="T58" fmla="*/ 1834674479 w 793"/>
              <a:gd name="T59" fmla="*/ 1633062033 h 657"/>
              <a:gd name="T60" fmla="*/ 1754029447 w 793"/>
              <a:gd name="T61" fmla="*/ 1653223293 h 657"/>
              <a:gd name="T62" fmla="*/ 1673384415 w 793"/>
              <a:gd name="T63" fmla="*/ 1633062033 h 657"/>
              <a:gd name="T64" fmla="*/ 1592739383 w 793"/>
              <a:gd name="T65" fmla="*/ 1633062033 h 657"/>
              <a:gd name="T66" fmla="*/ 1512094351 w 793"/>
              <a:gd name="T67" fmla="*/ 1633062033 h 657"/>
              <a:gd name="T68" fmla="*/ 1431449319 w 793"/>
              <a:gd name="T69" fmla="*/ 1633062033 h 657"/>
              <a:gd name="T70" fmla="*/ 1350804287 w 793"/>
              <a:gd name="T71" fmla="*/ 1633062033 h 657"/>
              <a:gd name="T72" fmla="*/ 1249997996 w 793"/>
              <a:gd name="T73" fmla="*/ 1633062033 h 657"/>
              <a:gd name="T74" fmla="*/ 1149191706 w 793"/>
              <a:gd name="T75" fmla="*/ 1612900773 h 657"/>
              <a:gd name="T76" fmla="*/ 1088707932 w 793"/>
              <a:gd name="T77" fmla="*/ 1532255735 h 657"/>
              <a:gd name="T78" fmla="*/ 1068546674 w 793"/>
              <a:gd name="T79" fmla="*/ 1451610696 h 657"/>
              <a:gd name="T80" fmla="*/ 1008062900 w 793"/>
              <a:gd name="T81" fmla="*/ 1350804398 h 657"/>
              <a:gd name="T82" fmla="*/ 947579126 w 793"/>
              <a:gd name="T83" fmla="*/ 1270159359 h 657"/>
              <a:gd name="T84" fmla="*/ 887095352 w 793"/>
              <a:gd name="T85" fmla="*/ 1189514320 h 657"/>
              <a:gd name="T86" fmla="*/ 786289062 w 793"/>
              <a:gd name="T87" fmla="*/ 1088708022 h 657"/>
              <a:gd name="T88" fmla="*/ 705644030 w 793"/>
              <a:gd name="T89" fmla="*/ 987901724 h 657"/>
              <a:gd name="T90" fmla="*/ 645160256 w 793"/>
              <a:gd name="T91" fmla="*/ 927417945 h 657"/>
              <a:gd name="T92" fmla="*/ 564515224 w 793"/>
              <a:gd name="T93" fmla="*/ 887095425 h 657"/>
              <a:gd name="T94" fmla="*/ 483870192 w 793"/>
              <a:gd name="T95" fmla="*/ 866934166 h 657"/>
              <a:gd name="T96" fmla="*/ 403225160 w 793"/>
              <a:gd name="T97" fmla="*/ 846772906 h 657"/>
              <a:gd name="T98" fmla="*/ 302418870 w 793"/>
              <a:gd name="T99" fmla="*/ 846772906 h 657"/>
              <a:gd name="T100" fmla="*/ 221773838 w 793"/>
              <a:gd name="T101" fmla="*/ 826611646 h 657"/>
              <a:gd name="T102" fmla="*/ 120967548 w 793"/>
              <a:gd name="T103" fmla="*/ 766127867 h 657"/>
              <a:gd name="T104" fmla="*/ 80645032 w 793"/>
              <a:gd name="T105" fmla="*/ 685482829 h 657"/>
              <a:gd name="T106" fmla="*/ 40322516 w 793"/>
              <a:gd name="T107" fmla="*/ 624999050 h 657"/>
              <a:gd name="T108" fmla="*/ 20161258 w 793"/>
              <a:gd name="T109" fmla="*/ 544354011 h 657"/>
              <a:gd name="T110" fmla="*/ 20161258 w 793"/>
              <a:gd name="T111" fmla="*/ 463708972 h 657"/>
              <a:gd name="T112" fmla="*/ 20161258 w 793"/>
              <a:gd name="T113" fmla="*/ 383063934 h 657"/>
              <a:gd name="T114" fmla="*/ 0 w 793"/>
              <a:gd name="T115" fmla="*/ 302418895 h 657"/>
              <a:gd name="T116" fmla="*/ 0 w 793"/>
              <a:gd name="T117" fmla="*/ 221773856 h 657"/>
              <a:gd name="T118" fmla="*/ 0 w 793"/>
              <a:gd name="T119" fmla="*/ 141128818 h 657"/>
              <a:gd name="T120" fmla="*/ 0 w 793"/>
              <a:gd name="T121" fmla="*/ 60483779 h 657"/>
              <a:gd name="T122" fmla="*/ 60483774 w 793"/>
              <a:gd name="T123" fmla="*/ 40322519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40689" name="Rectangle 17"/>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u="none">
                <a:solidFill>
                  <a:schemeClr val="accent1"/>
                </a:solidFill>
                <a:latin typeface="Times" charset="0"/>
                <a:ea typeface="+mn-ea"/>
                <a:cs typeface="+mn-cs"/>
              </a:rPr>
              <a:t>V </a:t>
            </a:r>
            <a:r>
              <a:rPr lang="en-US" sz="6000" u="none">
                <a:solidFill>
                  <a:schemeClr val="accent1"/>
                </a:solidFill>
                <a:latin typeface="Times" charset="0"/>
                <a:ea typeface="+mn-ea"/>
                <a:cs typeface="+mn-cs"/>
              </a:rPr>
              <a:t>U</a:t>
            </a:r>
            <a:r>
              <a:rPr lang="en-US" sz="3600" u="none">
                <a:solidFill>
                  <a:schemeClr val="accent1"/>
                </a:solidFill>
                <a:latin typeface="Times" charset="0"/>
                <a:ea typeface="+mn-ea"/>
                <a:cs typeface="+mn-cs"/>
              </a:rPr>
              <a:t> M</a:t>
            </a:r>
          </a:p>
        </p:txBody>
      </p:sp>
      <p:sp>
        <p:nvSpPr>
          <p:cNvPr id="44047"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8"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9"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0"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1"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2"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3"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4"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5"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6"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057"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058"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059"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0705" name="Rectangle 33"/>
          <p:cNvSpPr>
            <a:spLocks noChangeArrowheads="1"/>
          </p:cNvSpPr>
          <p:nvPr/>
        </p:nvSpPr>
        <p:spPr bwMode="auto">
          <a:xfrm>
            <a:off x="6456363" y="1401763"/>
            <a:ext cx="841375" cy="6381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3600" b="1" u="none">
                <a:solidFill>
                  <a:schemeClr val="accent1"/>
                </a:solidFill>
                <a:latin typeface="Kosher-Normal" charset="0"/>
              </a:rPr>
              <a:t>DC</a:t>
            </a:r>
            <a:endParaRPr lang="en-US" b="1" u="none">
              <a:solidFill>
                <a:schemeClr val="accent1"/>
              </a:solidFill>
              <a:latin typeface="Times" charset="0"/>
            </a:endParaRPr>
          </a:p>
        </p:txBody>
      </p:sp>
      <p:sp>
        <p:nvSpPr>
          <p:cNvPr id="540706" name="Rectangle 34"/>
          <p:cNvSpPr>
            <a:spLocks noChangeArrowheads="1"/>
          </p:cNvSpPr>
          <p:nvPr/>
        </p:nvSpPr>
        <p:spPr bwMode="auto">
          <a:xfrm>
            <a:off x="6315075" y="2159000"/>
            <a:ext cx="2460625" cy="9429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b="1" i="1" u="none">
                <a:solidFill>
                  <a:schemeClr val="accent1"/>
                </a:solidFill>
                <a:latin typeface="Helvetica" charset="0"/>
                <a:ea typeface="+mn-ea"/>
                <a:cs typeface="+mn-cs"/>
              </a:rPr>
              <a:t>2 Sam 7: 4-16</a:t>
            </a:r>
          </a:p>
          <a:p>
            <a:pPr>
              <a:defRPr/>
            </a:pPr>
            <a:r>
              <a:rPr lang="en-US" b="1" i="1" u="none">
                <a:solidFill>
                  <a:schemeClr val="accent1"/>
                </a:solidFill>
                <a:latin typeface="Helvetica" charset="0"/>
                <a:ea typeface="+mn-ea"/>
                <a:cs typeface="+mn-cs"/>
              </a:rPr>
              <a:t>1 Nya 17:3-15</a:t>
            </a:r>
          </a:p>
        </p:txBody>
      </p:sp>
      <p:sp>
        <p:nvSpPr>
          <p:cNvPr id="540708" name="Rectangle 3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540709" name="Line 3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40735" name="Text Box 63"/>
          <p:cNvSpPr txBox="1">
            <a:spLocks noChangeArrowheads="1"/>
          </p:cNvSpPr>
          <p:nvPr/>
        </p:nvSpPr>
        <p:spPr bwMode="auto">
          <a:xfrm>
            <a:off x="1524000" y="5395913"/>
            <a:ext cx="5740400" cy="8239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800" b="1" i="1" u="none">
                <a:solidFill>
                  <a:srgbClr val="FFFF00"/>
                </a:solidFill>
                <a:ea typeface="+mn-ea"/>
                <a:cs typeface="+mn-cs"/>
              </a:rPr>
              <a:t>Kuabudu sanamu!</a:t>
            </a:r>
          </a:p>
        </p:txBody>
      </p:sp>
      <p:sp>
        <p:nvSpPr>
          <p:cNvPr id="540742" name="Text Box 70"/>
          <p:cNvSpPr txBox="1">
            <a:spLocks noChangeArrowheads="1"/>
          </p:cNvSpPr>
          <p:nvPr/>
        </p:nvSpPr>
        <p:spPr bwMode="auto">
          <a:xfrm>
            <a:off x="1778000" y="-12700"/>
            <a:ext cx="2374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1 Wafalme 11:4-8</a:t>
            </a:r>
          </a:p>
        </p:txBody>
      </p:sp>
      <p:grpSp>
        <p:nvGrpSpPr>
          <p:cNvPr id="5" name="Group 148"/>
          <p:cNvGrpSpPr>
            <a:grpSpLocks/>
          </p:cNvGrpSpPr>
          <p:nvPr/>
        </p:nvGrpSpPr>
        <p:grpSpPr bwMode="auto">
          <a:xfrm>
            <a:off x="2005013" y="819150"/>
            <a:ext cx="6208712" cy="1246188"/>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40754" name="Text Box 82"/>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b="1" u="none">
                  <a:solidFill>
                    <a:srgbClr val="FFFF00"/>
                  </a:solidFill>
                  <a:ea typeface="+mn-ea"/>
                  <a:cs typeface="+mn-cs"/>
                </a:rPr>
                <a:t>Mlima wa mizeituni</a:t>
              </a:r>
            </a:p>
          </p:txBody>
        </p:sp>
      </p:grpSp>
      <p:grpSp>
        <p:nvGrpSpPr>
          <p:cNvPr id="6" name="Group 94"/>
          <p:cNvGrpSpPr>
            <a:grpSpLocks/>
          </p:cNvGrpSpPr>
          <p:nvPr/>
        </p:nvGrpSpPr>
        <p:grpSpPr bwMode="auto">
          <a:xfrm>
            <a:off x="1481138" y="7953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pic>
          <p:nvPicPr>
            <p:cNvPr id="540763" name="Picture 91" descr="canan statue OIC.gif                                           00000013 MAGNUM                        B64EDBC4:"/>
            <p:cNvPicPr>
              <a:picLocks noChangeAspect="1" noChangeArrowheads="1"/>
            </p:cNvPicPr>
            <p:nvPr/>
          </p:nvPicPr>
          <p:blipFill>
            <a:blip r:embed="rId4"/>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44068" name="Text Box 135"/>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40817" name="Rectangle 145"/>
          <p:cNvSpPr>
            <a:spLocks noChangeArrowheads="1"/>
          </p:cNvSpPr>
          <p:nvPr/>
        </p:nvSpPr>
        <p:spPr bwMode="auto">
          <a:xfrm>
            <a:off x="8075613" y="653732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38</a:t>
            </a:r>
          </a:p>
        </p:txBody>
      </p:sp>
      <p:sp>
        <p:nvSpPr>
          <p:cNvPr id="44070" name="Text Box 146"/>
          <p:cNvSpPr txBox="1">
            <a:spLocks noChangeArrowheads="1"/>
          </p:cNvSpPr>
          <p:nvPr/>
        </p:nvSpPr>
        <p:spPr bwMode="auto">
          <a:xfrm>
            <a:off x="8594725" y="642461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4</a:t>
            </a:r>
            <a:endParaRPr lang="en-US" sz="2000" u="none">
              <a:solidFill>
                <a:srgbClr val="FFA27C"/>
              </a:solidFill>
              <a:latin typeface="B VAG Rounded Bold" charset="0"/>
            </a:endParaRPr>
          </a:p>
        </p:txBody>
      </p:sp>
      <p:sp>
        <p:nvSpPr>
          <p:cNvPr id="44071" name="Text Box 14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grpSp>
        <p:nvGrpSpPr>
          <p:cNvPr id="44072" name="Group 115"/>
          <p:cNvGrpSpPr>
            <a:grpSpLocks/>
          </p:cNvGrpSpPr>
          <p:nvPr/>
        </p:nvGrpSpPr>
        <p:grpSpPr bwMode="auto">
          <a:xfrm>
            <a:off x="8018463" y="3436938"/>
            <a:ext cx="981075" cy="1843087"/>
            <a:chOff x="5051" y="2165"/>
            <a:chExt cx="618" cy="1161"/>
          </a:xfrm>
        </p:grpSpPr>
        <p:grpSp>
          <p:nvGrpSpPr>
            <p:cNvPr id="44079" name="Group 116"/>
            <p:cNvGrpSpPr>
              <a:grpSpLocks/>
            </p:cNvGrpSpPr>
            <p:nvPr/>
          </p:nvGrpSpPr>
          <p:grpSpPr bwMode="auto">
            <a:xfrm>
              <a:off x="5051" y="2165"/>
              <a:ext cx="618" cy="1161"/>
              <a:chOff x="5051" y="2165"/>
              <a:chExt cx="618" cy="1161"/>
            </a:xfrm>
          </p:grpSpPr>
          <p:sp>
            <p:nvSpPr>
              <p:cNvPr id="44081"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4082"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4083"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4084"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85"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086"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087"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88"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89"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0"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1"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2"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3"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4"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5"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6"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7" name="Rectangle 133"/>
              <p:cNvSpPr>
                <a:spLocks noChangeArrowheads="1"/>
              </p:cNvSpPr>
              <p:nvPr/>
            </p:nvSpPr>
            <p:spPr bwMode="auto">
              <a:xfrm>
                <a:off x="5051" y="2165"/>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a:p>
                <a:endParaRPr lang="en-US" sz="900" b="1" u="none">
                  <a:solidFill>
                    <a:srgbClr val="000000"/>
                  </a:solidFill>
                  <a:latin typeface="Chicago" charset="0"/>
                </a:endParaRPr>
              </a:p>
            </p:txBody>
          </p:sp>
        </p:grpSp>
        <p:sp>
          <p:nvSpPr>
            <p:cNvPr id="44080" name="Rectangle 134"/>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grpSp>
        <p:nvGrpSpPr>
          <p:cNvPr id="9" name="Group 153"/>
          <p:cNvGrpSpPr>
            <a:grpSpLocks/>
          </p:cNvGrpSpPr>
          <p:nvPr/>
        </p:nvGrpSpPr>
        <p:grpSpPr bwMode="auto">
          <a:xfrm>
            <a:off x="3471863" y="1852613"/>
            <a:ext cx="4610100" cy="1870075"/>
            <a:chOff x="2187" y="1167"/>
            <a:chExt cx="2904" cy="1178"/>
          </a:xfrm>
        </p:grpSpPr>
        <p:grpSp>
          <p:nvGrpSpPr>
            <p:cNvPr id="44075"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ea typeface="+mn-ea"/>
                  <a:cs typeface="+mn-cs"/>
                </a:endParaRPr>
              </a:p>
            </p:txBody>
          </p:sp>
          <p:pic>
            <p:nvPicPr>
              <p:cNvPr id="540815" name="Picture 143" descr="sol_temple_b.jpg                                               00046EDBMacintosh HD                   B7C7A181:"/>
              <p:cNvPicPr>
                <a:picLocks noChangeAspect="1" noChangeArrowheads="1"/>
              </p:cNvPicPr>
              <p:nvPr/>
            </p:nvPicPr>
            <p:blipFill>
              <a:blip r:embed="rId5"/>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u="none">
                  <a:solidFill>
                    <a:schemeClr val="tx1"/>
                  </a:solidFill>
                  <a:ea typeface="+mn-ea"/>
                  <a:cs typeface="+mn-cs"/>
                </a:rPr>
                <a:t>Mlima wa Hekalu</a:t>
              </a:r>
            </a:p>
          </p:txBody>
        </p:sp>
      </p:grpSp>
      <p:pic>
        <p:nvPicPr>
          <p:cNvPr id="540739" name="Picture 67" descr="MOUNT OF OLIVES                                                0001D3BEMacintosh HD                   ABA78158:"/>
          <p:cNvPicPr>
            <a:picLocks noChangeAspect="1" noChangeArrowheads="1"/>
          </p:cNvPicPr>
          <p:nvPr/>
        </p:nvPicPr>
        <p:blipFill>
          <a:blip r:embed="rId6"/>
          <a:srcRect l="29630" t="13441" b="19957"/>
          <a:stretch>
            <a:fillRect/>
          </a:stretch>
        </p:blipFill>
        <p:spPr bwMode="auto">
          <a:xfrm>
            <a:off x="785813" y="879475"/>
            <a:ext cx="7354887"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
                                  </p:stCondLst>
                                  <p:childTnLst>
                                    <p:set>
                                      <p:cBhvr>
                                        <p:cTn id="6" dur="1" fill="hold">
                                          <p:stCondLst>
                                            <p:cond delay="0"/>
                                          </p:stCondLst>
                                        </p:cTn>
                                        <p:tgtEl>
                                          <p:spTgt spid="540739"/>
                                        </p:tgtEl>
                                        <p:attrNameLst>
                                          <p:attrName>style.visibility</p:attrName>
                                        </p:attrNameLst>
                                      </p:cBhvr>
                                      <p:to>
                                        <p:strVal val="visible"/>
                                      </p:to>
                                    </p:set>
                                    <p:animEffect transition="in" filter="dissolve">
                                      <p:cBhvr>
                                        <p:cTn id="7" dur="5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40735"/>
                                        </p:tgtEl>
                                        <p:attrNameLst>
                                          <p:attrName>style.visibility</p:attrName>
                                        </p:attrNameLst>
                                      </p:cBhvr>
                                      <p:to>
                                        <p:strVal val="visible"/>
                                      </p:to>
                                    </p:set>
                                    <p:anim calcmode="lin" valueType="num">
                                      <p:cBhvr additive="base">
                                        <p:cTn id="27" dur="500" fill="hold"/>
                                        <p:tgtEl>
                                          <p:spTgt spid="540735"/>
                                        </p:tgtEl>
                                        <p:attrNameLst>
                                          <p:attrName>ppt_x</p:attrName>
                                        </p:attrNameLst>
                                      </p:cBhvr>
                                      <p:tavLst>
                                        <p:tav tm="0">
                                          <p:val>
                                            <p:strVal val="0-#ppt_w/2"/>
                                          </p:val>
                                        </p:tav>
                                        <p:tav tm="100000">
                                          <p:val>
                                            <p:strVal val="#ppt_x"/>
                                          </p:val>
                                        </p:tav>
                                      </p:tavLst>
                                    </p:anim>
                                    <p:anim calcmode="lin" valueType="num">
                                      <p:cBhvr additive="base">
                                        <p:cTn id="28" dur="500" fill="hold"/>
                                        <p:tgtEl>
                                          <p:spTgt spid="540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73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113"/>
          <p:cNvGrpSpPr>
            <a:grpSpLocks/>
          </p:cNvGrpSpPr>
          <p:nvPr/>
        </p:nvGrpSpPr>
        <p:grpSpPr bwMode="auto">
          <a:xfrm>
            <a:off x="6083300" y="1136650"/>
            <a:ext cx="1289050" cy="1435100"/>
            <a:chOff x="1084" y="711"/>
            <a:chExt cx="2950" cy="2769"/>
          </a:xfrm>
        </p:grpSpPr>
        <p:grpSp>
          <p:nvGrpSpPr>
            <p:cNvPr id="45140" name="Group 114"/>
            <p:cNvGrpSpPr>
              <a:grpSpLocks/>
            </p:cNvGrpSpPr>
            <p:nvPr/>
          </p:nvGrpSpPr>
          <p:grpSpPr bwMode="auto">
            <a:xfrm>
              <a:off x="1084" y="711"/>
              <a:ext cx="2950" cy="2769"/>
              <a:chOff x="2707" y="548"/>
              <a:chExt cx="2950" cy="2769"/>
            </a:xfrm>
          </p:grpSpPr>
          <p:grpSp>
            <p:nvGrpSpPr>
              <p:cNvPr id="45146" name="Group 115"/>
              <p:cNvGrpSpPr>
                <a:grpSpLocks/>
              </p:cNvGrpSpPr>
              <p:nvPr/>
            </p:nvGrpSpPr>
            <p:grpSpPr bwMode="auto">
              <a:xfrm>
                <a:off x="3180" y="1046"/>
                <a:ext cx="2105" cy="1421"/>
                <a:chOff x="578" y="2316"/>
                <a:chExt cx="2105" cy="1421"/>
              </a:xfrm>
            </p:grpSpPr>
            <p:sp>
              <p:nvSpPr>
                <p:cNvPr id="45148"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149"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5147" name="Picture 118"/>
              <p:cNvPicPr>
                <a:picLocks noChangeArrowheads="1"/>
              </p:cNvPicPr>
              <p:nvPr/>
            </p:nvPicPr>
            <p:blipFill>
              <a:blip r:embed="rId3">
                <a:lum bright="1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5141"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42"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43"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44"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45"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5058" name="Group 113"/>
          <p:cNvGrpSpPr>
            <a:grpSpLocks/>
          </p:cNvGrpSpPr>
          <p:nvPr/>
        </p:nvGrpSpPr>
        <p:grpSpPr bwMode="auto">
          <a:xfrm>
            <a:off x="6083300" y="3154363"/>
            <a:ext cx="1289050" cy="1435100"/>
            <a:chOff x="1084" y="711"/>
            <a:chExt cx="2950" cy="2769"/>
          </a:xfrm>
        </p:grpSpPr>
        <p:grpSp>
          <p:nvGrpSpPr>
            <p:cNvPr id="45130" name="Group 114"/>
            <p:cNvGrpSpPr>
              <a:grpSpLocks/>
            </p:cNvGrpSpPr>
            <p:nvPr/>
          </p:nvGrpSpPr>
          <p:grpSpPr bwMode="auto">
            <a:xfrm>
              <a:off x="1084" y="711"/>
              <a:ext cx="2950" cy="2769"/>
              <a:chOff x="2707" y="548"/>
              <a:chExt cx="2950" cy="2769"/>
            </a:xfrm>
          </p:grpSpPr>
          <p:grpSp>
            <p:nvGrpSpPr>
              <p:cNvPr id="45136" name="Group 115"/>
              <p:cNvGrpSpPr>
                <a:grpSpLocks/>
              </p:cNvGrpSpPr>
              <p:nvPr/>
            </p:nvGrpSpPr>
            <p:grpSpPr bwMode="auto">
              <a:xfrm>
                <a:off x="3180" y="1046"/>
                <a:ext cx="2105" cy="1421"/>
                <a:chOff x="578" y="2316"/>
                <a:chExt cx="2105" cy="1421"/>
              </a:xfrm>
            </p:grpSpPr>
            <p:sp>
              <p:nvSpPr>
                <p:cNvPr id="45138"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139"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5137" name="Picture 118"/>
              <p:cNvPicPr>
                <a:picLocks noChangeArrowheads="1"/>
              </p:cNvPicPr>
              <p:nvPr/>
            </p:nvPicPr>
            <p:blipFill>
              <a:blip r:embed="rId3">
                <a:lum bright="1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5131"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2"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3"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4"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5"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6578" name="Rectangle 2"/>
          <p:cNvSpPr>
            <a:spLocks noChangeArrowheads="1"/>
          </p:cNvSpPr>
          <p:nvPr/>
        </p:nvSpPr>
        <p:spPr bwMode="auto">
          <a:xfrm>
            <a:off x="3130550" y="1377950"/>
            <a:ext cx="3230563"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06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5061" name="Rectangle 4"/>
          <p:cNvSpPr>
            <a:spLocks noChangeArrowheads="1"/>
          </p:cNvSpPr>
          <p:nvPr/>
        </p:nvSpPr>
        <p:spPr bwMode="auto">
          <a:xfrm>
            <a:off x="3130550" y="139700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5062" name="Rectangle 5"/>
          <p:cNvSpPr>
            <a:spLocks noChangeArrowheads="1"/>
          </p:cNvSpPr>
          <p:nvPr/>
        </p:nvSpPr>
        <p:spPr bwMode="auto">
          <a:xfrm>
            <a:off x="3059113" y="879475"/>
            <a:ext cx="1778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 </a:t>
            </a:r>
            <a:r>
              <a:rPr lang="en-US" sz="2400" b="1" u="none">
                <a:solidFill>
                  <a:schemeClr val="accent2"/>
                </a:solidFill>
                <a:latin typeface="Times" charset="0"/>
              </a:rPr>
              <a:t>UTUKUFU</a:t>
            </a:r>
          </a:p>
        </p:txBody>
      </p:sp>
      <p:sp>
        <p:nvSpPr>
          <p:cNvPr id="4506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6583"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u="none">
                <a:solidFill>
                  <a:srgbClr val="FAFD00"/>
                </a:solidFill>
                <a:latin typeface="Times" charset="0"/>
                <a:ea typeface="+mn-ea"/>
                <a:cs typeface="+mn-cs"/>
              </a:rPr>
              <a:t>ca. 1000 B.C.</a:t>
            </a:r>
          </a:p>
        </p:txBody>
      </p:sp>
      <p:sp>
        <p:nvSpPr>
          <p:cNvPr id="45065"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66"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bg2"/>
                </a:solidFill>
                <a:latin typeface="Times" charset="0"/>
              </a:rPr>
              <a:t>S - D - S</a:t>
            </a:r>
          </a:p>
        </p:txBody>
      </p:sp>
      <p:sp>
        <p:nvSpPr>
          <p:cNvPr id="536587"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10             2</a:t>
            </a:r>
          </a:p>
        </p:txBody>
      </p:sp>
      <p:sp>
        <p:nvSpPr>
          <p:cNvPr id="53658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5069" name="Group 14"/>
          <p:cNvGrpSpPr>
            <a:grpSpLocks/>
          </p:cNvGrpSpPr>
          <p:nvPr/>
        </p:nvGrpSpPr>
        <p:grpSpPr bwMode="auto">
          <a:xfrm>
            <a:off x="901700" y="2603500"/>
            <a:ext cx="2201863" cy="1765300"/>
            <a:chOff x="568" y="1640"/>
            <a:chExt cx="1387" cy="1112"/>
          </a:xfrm>
        </p:grpSpPr>
        <p:grpSp>
          <p:nvGrpSpPr>
            <p:cNvPr id="45125" name="Group 15"/>
            <p:cNvGrpSpPr>
              <a:grpSpLocks/>
            </p:cNvGrpSpPr>
            <p:nvPr/>
          </p:nvGrpSpPr>
          <p:grpSpPr bwMode="auto">
            <a:xfrm>
              <a:off x="568" y="1640"/>
              <a:ext cx="1249" cy="1112"/>
              <a:chOff x="568" y="1640"/>
              <a:chExt cx="1249" cy="1112"/>
            </a:xfrm>
          </p:grpSpPr>
          <p:sp>
            <p:nvSpPr>
              <p:cNvPr id="53659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128"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5129"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659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u="none">
                  <a:solidFill>
                    <a:schemeClr val="tx2"/>
                  </a:solidFill>
                  <a:latin typeface="Times" charset="0"/>
                  <a:ea typeface="+mn-ea"/>
                  <a:cs typeface="+mn-cs"/>
                </a:rPr>
                <a:t>V </a:t>
              </a:r>
              <a:r>
                <a:rPr lang="en-US" sz="6000" u="none">
                  <a:solidFill>
                    <a:srgbClr val="51DC00"/>
                  </a:solidFill>
                  <a:latin typeface="Times" charset="0"/>
                  <a:ea typeface="+mn-ea"/>
                  <a:cs typeface="+mn-cs"/>
                </a:rPr>
                <a:t>U</a:t>
              </a:r>
              <a:r>
                <a:rPr lang="en-US" sz="3600" u="none">
                  <a:solidFill>
                    <a:schemeClr val="tx2"/>
                  </a:solidFill>
                  <a:latin typeface="Times" charset="0"/>
                  <a:ea typeface="+mn-ea"/>
                  <a:cs typeface="+mn-cs"/>
                </a:rPr>
                <a:t> M</a:t>
              </a:r>
            </a:p>
          </p:txBody>
        </p:sp>
      </p:grpSp>
      <p:sp>
        <p:nvSpPr>
          <p:cNvPr id="536596"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u="none">
                <a:solidFill>
                  <a:schemeClr val="accent2"/>
                </a:solidFill>
                <a:latin typeface="Times" charset="0"/>
              </a:rPr>
              <a:t> KASKAZI  KUSINI</a:t>
            </a:r>
          </a:p>
        </p:txBody>
      </p:sp>
      <p:sp>
        <p:nvSpPr>
          <p:cNvPr id="536597" name="Rectangle 21"/>
          <p:cNvSpPr>
            <a:spLocks noChangeArrowheads="1"/>
          </p:cNvSpPr>
          <p:nvPr/>
        </p:nvSpPr>
        <p:spPr bwMode="auto">
          <a:xfrm>
            <a:off x="3143250" y="2746375"/>
            <a:ext cx="2849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ISRAELI  YUDA</a:t>
            </a:r>
          </a:p>
        </p:txBody>
      </p:sp>
      <p:sp>
        <p:nvSpPr>
          <p:cNvPr id="45072"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73"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4" name="Line 24"/>
          <p:cNvSpPr>
            <a:spLocks noChangeShapeType="1"/>
          </p:cNvSpPr>
          <p:nvPr/>
        </p:nvSpPr>
        <p:spPr bwMode="auto">
          <a:xfrm>
            <a:off x="3187700" y="3140075"/>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5"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6"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7"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8"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9" name="Line 29"/>
          <p:cNvSpPr>
            <a:spLocks noChangeShapeType="1"/>
          </p:cNvSpPr>
          <p:nvPr/>
        </p:nvSpPr>
        <p:spPr bwMode="auto">
          <a:xfrm>
            <a:off x="3413125" y="541655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0" name="Line 30"/>
          <p:cNvSpPr>
            <a:spLocks noChangeShapeType="1"/>
          </p:cNvSpPr>
          <p:nvPr/>
        </p:nvSpPr>
        <p:spPr bwMode="auto">
          <a:xfrm flipV="1">
            <a:off x="3436938" y="2654300"/>
            <a:ext cx="2776537" cy="1905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1"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2"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83"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84"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6614" name="Rectangle 38"/>
          <p:cNvSpPr>
            <a:spLocks noChangeArrowheads="1"/>
          </p:cNvSpPr>
          <p:nvPr/>
        </p:nvSpPr>
        <p:spPr bwMode="auto">
          <a:xfrm>
            <a:off x="6226175" y="2159000"/>
            <a:ext cx="2460625"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u="none">
                <a:solidFill>
                  <a:schemeClr val="tx1"/>
                </a:solidFill>
                <a:latin typeface="Helvetica" charset="0"/>
                <a:ea typeface="+mn-ea"/>
                <a:cs typeface="+mn-cs"/>
              </a:rPr>
              <a:t>2 Sam 7: 4-16</a:t>
            </a:r>
          </a:p>
          <a:p>
            <a:pPr>
              <a:defRPr/>
            </a:pPr>
            <a:r>
              <a:rPr lang="en-US" b="1" i="1" u="none">
                <a:solidFill>
                  <a:schemeClr val="tx1"/>
                </a:solidFill>
                <a:latin typeface="Helvetica" charset="0"/>
                <a:ea typeface="+mn-ea"/>
                <a:cs typeface="+mn-cs"/>
              </a:rPr>
              <a:t>1 Nya 17:3-15</a:t>
            </a:r>
          </a:p>
        </p:txBody>
      </p:sp>
      <p:sp>
        <p:nvSpPr>
          <p:cNvPr id="536615" name="Rectangle 39"/>
          <p:cNvSpPr>
            <a:spLocks noChangeArrowheads="1"/>
          </p:cNvSpPr>
          <p:nvPr/>
        </p:nvSpPr>
        <p:spPr bwMode="auto">
          <a:xfrm>
            <a:off x="3173413" y="1781175"/>
            <a:ext cx="3003550" cy="515938"/>
          </a:xfrm>
          <a:prstGeom prst="rect">
            <a:avLst/>
          </a:prstGeom>
          <a:noFill/>
          <a:ln w="12700">
            <a:noFill/>
            <a:miter lim="800000"/>
            <a:headEnd/>
            <a:tailEnd/>
          </a:ln>
          <a:effectLst/>
        </p:spPr>
        <p:txBody>
          <a:bodyPr wrap="none" lIns="90487" tIns="44450" rIns="90487" bIns="44450">
            <a:spAutoFit/>
          </a:bodyPr>
          <a:lstStyle/>
          <a:p>
            <a:pPr>
              <a:defRPr/>
            </a:pPr>
            <a:r>
              <a:rPr lang="en-US" b="1" u="none">
                <a:solidFill>
                  <a:schemeClr val="accent1"/>
                </a:solidFill>
                <a:effectLst>
                  <a:outerShdw blurRad="38100" dist="38100" dir="2700000" algn="tl">
                    <a:srgbClr val="000000"/>
                  </a:outerShdw>
                </a:effectLst>
                <a:latin typeface="Times" charset="0"/>
              </a:rPr>
              <a:t>&lt; </a:t>
            </a:r>
            <a:r>
              <a:rPr lang="en-US" b="1" i="1" u="none">
                <a:solidFill>
                  <a:schemeClr val="accent1"/>
                </a:solidFill>
                <a:effectLst>
                  <a:outerShdw blurRad="38100" dist="38100" dir="2700000" algn="tl">
                    <a:srgbClr val="000000"/>
                  </a:outerShdw>
                </a:effectLst>
                <a:latin typeface="Times" charset="0"/>
              </a:rPr>
              <a:t>MTENGANO</a:t>
            </a:r>
            <a:r>
              <a:rPr lang="en-US" b="1" u="none">
                <a:solidFill>
                  <a:schemeClr val="accent1"/>
                </a:solidFill>
                <a:effectLst>
                  <a:outerShdw blurRad="38100" dist="38100" dir="2700000" algn="tl">
                    <a:srgbClr val="000000"/>
                  </a:outerShdw>
                </a:effectLst>
                <a:latin typeface="Times" charset="0"/>
              </a:rPr>
              <a:t> &gt;&gt;</a:t>
            </a:r>
          </a:p>
        </p:txBody>
      </p:sp>
      <p:sp>
        <p:nvSpPr>
          <p:cNvPr id="45087" name="Line 40"/>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17" name="Rectangle 4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536618" name="Line 4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6619" name="Line 43"/>
          <p:cNvSpPr>
            <a:spLocks noChangeShapeType="1"/>
          </p:cNvSpPr>
          <p:nvPr/>
        </p:nvSpPr>
        <p:spPr bwMode="auto">
          <a:xfrm>
            <a:off x="4829175" y="2319338"/>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46" name="Text Box 70"/>
          <p:cNvSpPr txBox="1">
            <a:spLocks noChangeArrowheads="1"/>
          </p:cNvSpPr>
          <p:nvPr/>
        </p:nvSpPr>
        <p:spPr bwMode="auto">
          <a:xfrm>
            <a:off x="1765300" y="-9525"/>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1 Wafalme 12:25-14:20; 14:21-31</a:t>
            </a:r>
          </a:p>
        </p:txBody>
      </p:sp>
      <p:sp>
        <p:nvSpPr>
          <p:cNvPr id="536649" name="Line 73"/>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ea typeface="+mn-ea"/>
              <a:cs typeface="+mn-cs"/>
            </a:endParaRPr>
          </a:p>
        </p:txBody>
      </p:sp>
      <p:sp>
        <p:nvSpPr>
          <p:cNvPr id="536650" name="Line 74"/>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ea typeface="+mn-ea"/>
              <a:cs typeface="+mn-cs"/>
            </a:endParaRPr>
          </a:p>
        </p:txBody>
      </p:sp>
      <p:grpSp>
        <p:nvGrpSpPr>
          <p:cNvPr id="45094" name="Group 116"/>
          <p:cNvGrpSpPr>
            <a:grpSpLocks/>
          </p:cNvGrpSpPr>
          <p:nvPr/>
        </p:nvGrpSpPr>
        <p:grpSpPr bwMode="auto">
          <a:xfrm>
            <a:off x="8018463" y="3436938"/>
            <a:ext cx="981075" cy="1843087"/>
            <a:chOff x="5051" y="2165"/>
            <a:chExt cx="618" cy="1161"/>
          </a:xfrm>
        </p:grpSpPr>
        <p:grpSp>
          <p:nvGrpSpPr>
            <p:cNvPr id="45106" name="Group 117"/>
            <p:cNvGrpSpPr>
              <a:grpSpLocks/>
            </p:cNvGrpSpPr>
            <p:nvPr/>
          </p:nvGrpSpPr>
          <p:grpSpPr bwMode="auto">
            <a:xfrm>
              <a:off x="5051" y="2165"/>
              <a:ext cx="618" cy="1161"/>
              <a:chOff x="5051" y="2165"/>
              <a:chExt cx="618" cy="1161"/>
            </a:xfrm>
          </p:grpSpPr>
          <p:sp>
            <p:nvSpPr>
              <p:cNvPr id="45108"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5109"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5110"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5111"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2"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113"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114"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5"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6"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7"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8"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9"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0"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1"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2"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3"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4" name="Rectangle 134"/>
              <p:cNvSpPr>
                <a:spLocks noChangeArrowheads="1"/>
              </p:cNvSpPr>
              <p:nvPr/>
            </p:nvSpPr>
            <p:spPr bwMode="auto">
              <a:xfrm>
                <a:off x="5051" y="2165"/>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a:p>
                <a:endParaRPr lang="en-US" sz="900" b="1" u="none">
                  <a:solidFill>
                    <a:srgbClr val="000000"/>
                  </a:solidFill>
                  <a:latin typeface="Chicago" charset="0"/>
                </a:endParaRPr>
              </a:p>
            </p:txBody>
          </p:sp>
        </p:grpSp>
        <p:sp>
          <p:nvSpPr>
            <p:cNvPr id="45107" name="Rectangle 13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536712" name="Rectangle 136"/>
          <p:cNvSpPr>
            <a:spLocks noChangeArrowheads="1"/>
          </p:cNvSpPr>
          <p:nvPr/>
        </p:nvSpPr>
        <p:spPr bwMode="auto">
          <a:xfrm>
            <a:off x="8051800" y="3789363"/>
            <a:ext cx="1212850" cy="225425"/>
          </a:xfrm>
          <a:prstGeom prst="rect">
            <a:avLst/>
          </a:prstGeom>
          <a:noFill/>
          <a:ln w="12700">
            <a:noFill/>
            <a:miter lim="800000"/>
            <a:headEnd/>
            <a:tailEnd/>
          </a:ln>
          <a:effectLst/>
        </p:spPr>
        <p:txBody>
          <a:bodyPr wrap="none" lIns="90487" tIns="44450" rIns="90487" bIns="44450">
            <a:spAutoFit/>
          </a:bodyPr>
          <a:lstStyle/>
          <a:p>
            <a:pPr>
              <a:defRPr/>
            </a:pPr>
            <a:r>
              <a:rPr lang="en-US" sz="900" b="1" u="none">
                <a:solidFill>
                  <a:srgbClr val="000000"/>
                </a:solidFill>
                <a:effectLst>
                  <a:outerShdw blurRad="38100" dist="38100" dir="2700000" algn="tl">
                    <a:srgbClr val="FFFFFF"/>
                  </a:outerShdw>
                </a:effectLst>
                <a:latin typeface="Helvetica" charset="0"/>
              </a:rPr>
              <a:t> ••• MTENGANO ••• </a:t>
            </a:r>
          </a:p>
        </p:txBody>
      </p:sp>
      <p:sp>
        <p:nvSpPr>
          <p:cNvPr id="45096" name="Rectangle 138"/>
          <p:cNvSpPr>
            <a:spLocks noChangeArrowheads="1"/>
          </p:cNvSpPr>
          <p:nvPr/>
        </p:nvSpPr>
        <p:spPr bwMode="auto">
          <a:xfrm>
            <a:off x="8032750" y="3973513"/>
            <a:ext cx="11763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KASKAZI       KUSINI</a:t>
            </a:r>
          </a:p>
        </p:txBody>
      </p:sp>
      <p:grpSp>
        <p:nvGrpSpPr>
          <p:cNvPr id="45097" name="Group 143"/>
          <p:cNvGrpSpPr>
            <a:grpSpLocks/>
          </p:cNvGrpSpPr>
          <p:nvPr/>
        </p:nvGrpSpPr>
        <p:grpSpPr bwMode="auto">
          <a:xfrm>
            <a:off x="8061325" y="4151313"/>
            <a:ext cx="931863" cy="377825"/>
            <a:chOff x="5078" y="2615"/>
            <a:chExt cx="587" cy="238"/>
          </a:xfrm>
        </p:grpSpPr>
        <p:sp>
          <p:nvSpPr>
            <p:cNvPr id="45103" name="Rectangle 137"/>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ISRAELI</a:t>
              </a:r>
            </a:p>
          </p:txBody>
        </p:sp>
        <p:sp>
          <p:nvSpPr>
            <p:cNvPr id="45104" name="Rectangle 139"/>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  YUDA</a:t>
              </a:r>
            </a:p>
          </p:txBody>
        </p:sp>
        <p:sp>
          <p:nvSpPr>
            <p:cNvPr id="45105" name="Rectangle 140"/>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10              2</a:t>
              </a:r>
            </a:p>
          </p:txBody>
        </p:sp>
      </p:grpSp>
      <p:sp>
        <p:nvSpPr>
          <p:cNvPr id="45098" name="Text Box 141"/>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45099" name="Text Box 142"/>
          <p:cNvSpPr txBox="1">
            <a:spLocks noChangeArrowheads="1"/>
          </p:cNvSpPr>
          <p:nvPr/>
        </p:nvSpPr>
        <p:spPr bwMode="auto">
          <a:xfrm>
            <a:off x="8594725" y="642461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4</a:t>
            </a:r>
            <a:endParaRPr lang="en-US" sz="2000" u="none">
              <a:solidFill>
                <a:srgbClr val="FFA27C"/>
              </a:solidFill>
              <a:latin typeface="B VAG Rounded Bold" charset="0"/>
            </a:endParaRPr>
          </a:p>
        </p:txBody>
      </p:sp>
      <p:sp>
        <p:nvSpPr>
          <p:cNvPr id="536720" name="Rectangle 144"/>
          <p:cNvSpPr>
            <a:spLocks noChangeArrowheads="1"/>
          </p:cNvSpPr>
          <p:nvPr/>
        </p:nvSpPr>
        <p:spPr bwMode="auto">
          <a:xfrm>
            <a:off x="8075613" y="653732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39</a:t>
            </a:r>
          </a:p>
        </p:txBody>
      </p:sp>
      <p:sp>
        <p:nvSpPr>
          <p:cNvPr id="45101" name="Text Box 14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
        <p:nvSpPr>
          <p:cNvPr id="536744" name="Text Box 168"/>
          <p:cNvSpPr txBox="1">
            <a:spLocks noChangeArrowheads="1"/>
          </p:cNvSpPr>
          <p:nvPr/>
        </p:nvSpPr>
        <p:spPr bwMode="auto">
          <a:xfrm>
            <a:off x="6383338" y="1376363"/>
            <a:ext cx="863600" cy="1311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u="none">
                <a:solidFill>
                  <a:schemeClr val="tx1"/>
                </a:solidFill>
                <a:latin typeface="Kosher-Normal" charset="0"/>
                <a:ea typeface="+mn-ea"/>
                <a:cs typeface="+mn-cs"/>
              </a:rPr>
              <a:t>DC</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grpId="0"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8" fill="hold" grpId="0" nodeType="clickEffect">
                                  <p:stCondLst>
                                    <p:cond delay="0"/>
                                  </p:stCondLst>
                                  <p:childTnLst>
                                    <p:set>
                                      <p:cBhvr>
                                        <p:cTn id="28" dur="1" fill="hold">
                                          <p:stCondLst>
                                            <p:cond delay="0"/>
                                          </p:stCondLst>
                                        </p:cTn>
                                        <p:tgtEl>
                                          <p:spTgt spid="536596"/>
                                        </p:tgtEl>
                                        <p:attrNameLst>
                                          <p:attrName>style.visibility</p:attrName>
                                        </p:attrNameLst>
                                      </p:cBhvr>
                                      <p:to>
                                        <p:strVal val="visible"/>
                                      </p:to>
                                    </p:set>
                                    <p:anim calcmode="lin" valueType="num">
                                      <p:cBhvr>
                                        <p:cTn id="29" dur="500" fill="hold"/>
                                        <p:tgtEl>
                                          <p:spTgt spid="536596"/>
                                        </p:tgtEl>
                                        <p:attrNameLst>
                                          <p:attrName>ppt_x</p:attrName>
                                        </p:attrNameLst>
                                      </p:cBhvr>
                                      <p:tavLst>
                                        <p:tav tm="0">
                                          <p:val>
                                            <p:strVal val="#ppt_x-#ppt_w/2"/>
                                          </p:val>
                                        </p:tav>
                                        <p:tav tm="100000">
                                          <p:val>
                                            <p:strVal val="#ppt_x"/>
                                          </p:val>
                                        </p:tav>
                                      </p:tavLst>
                                    </p:anim>
                                    <p:anim calcmode="lin" valueType="num">
                                      <p:cBhvr>
                                        <p:cTn id="30" dur="500" fill="hold"/>
                                        <p:tgtEl>
                                          <p:spTgt spid="536596"/>
                                        </p:tgtEl>
                                        <p:attrNameLst>
                                          <p:attrName>ppt_y</p:attrName>
                                        </p:attrNameLst>
                                      </p:cBhvr>
                                      <p:tavLst>
                                        <p:tav tm="0">
                                          <p:val>
                                            <p:strVal val="#ppt_y"/>
                                          </p:val>
                                        </p:tav>
                                        <p:tav tm="100000">
                                          <p:val>
                                            <p:strVal val="#ppt_y"/>
                                          </p:val>
                                        </p:tav>
                                      </p:tavLst>
                                    </p:anim>
                                    <p:anim calcmode="lin" valueType="num">
                                      <p:cBhvr>
                                        <p:cTn id="31" dur="500" fill="hold"/>
                                        <p:tgtEl>
                                          <p:spTgt spid="536596"/>
                                        </p:tgtEl>
                                        <p:attrNameLst>
                                          <p:attrName>ppt_w</p:attrName>
                                        </p:attrNameLst>
                                      </p:cBhvr>
                                      <p:tavLst>
                                        <p:tav tm="0">
                                          <p:val>
                                            <p:fltVal val="0"/>
                                          </p:val>
                                        </p:tav>
                                        <p:tav tm="100000">
                                          <p:val>
                                            <p:strVal val="#ppt_w"/>
                                          </p:val>
                                        </p:tav>
                                      </p:tavLst>
                                    </p:anim>
                                    <p:anim calcmode="lin" valueType="num">
                                      <p:cBhvr>
                                        <p:cTn id="32"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536597"/>
                                        </p:tgtEl>
                                        <p:attrNameLst>
                                          <p:attrName>style.visibility</p:attrName>
                                        </p:attrNameLst>
                                      </p:cBhvr>
                                      <p:to>
                                        <p:strVal val="visible"/>
                                      </p:to>
                                    </p:set>
                                    <p:anim calcmode="lin" valueType="num">
                                      <p:cBhvr>
                                        <p:cTn id="37" dur="500" fill="hold"/>
                                        <p:tgtEl>
                                          <p:spTgt spid="536597"/>
                                        </p:tgtEl>
                                        <p:attrNameLst>
                                          <p:attrName>ppt_x</p:attrName>
                                        </p:attrNameLst>
                                      </p:cBhvr>
                                      <p:tavLst>
                                        <p:tav tm="0">
                                          <p:val>
                                            <p:strVal val="#ppt_x-#ppt_w/2"/>
                                          </p:val>
                                        </p:tav>
                                        <p:tav tm="100000">
                                          <p:val>
                                            <p:strVal val="#ppt_x"/>
                                          </p:val>
                                        </p:tav>
                                      </p:tavLst>
                                    </p:anim>
                                    <p:anim calcmode="lin" valueType="num">
                                      <p:cBhvr>
                                        <p:cTn id="38" dur="500" fill="hold"/>
                                        <p:tgtEl>
                                          <p:spTgt spid="536597"/>
                                        </p:tgtEl>
                                        <p:attrNameLst>
                                          <p:attrName>ppt_y</p:attrName>
                                        </p:attrNameLst>
                                      </p:cBhvr>
                                      <p:tavLst>
                                        <p:tav tm="0">
                                          <p:val>
                                            <p:strVal val="#ppt_y"/>
                                          </p:val>
                                        </p:tav>
                                        <p:tav tm="100000">
                                          <p:val>
                                            <p:strVal val="#ppt_y"/>
                                          </p:val>
                                        </p:tav>
                                      </p:tavLst>
                                    </p:anim>
                                    <p:anim calcmode="lin" valueType="num">
                                      <p:cBhvr>
                                        <p:cTn id="39" dur="500" fill="hold"/>
                                        <p:tgtEl>
                                          <p:spTgt spid="536597"/>
                                        </p:tgtEl>
                                        <p:attrNameLst>
                                          <p:attrName>ppt_w</p:attrName>
                                        </p:attrNameLst>
                                      </p:cBhvr>
                                      <p:tavLst>
                                        <p:tav tm="0">
                                          <p:val>
                                            <p:fltVal val="0"/>
                                          </p:val>
                                        </p:tav>
                                        <p:tav tm="100000">
                                          <p:val>
                                            <p:strVal val="#ppt_w"/>
                                          </p:val>
                                        </p:tav>
                                      </p:tavLst>
                                    </p:anim>
                                    <p:anim calcmode="lin" valueType="num">
                                      <p:cBhvr>
                                        <p:cTn id="40" dur="500" fill="hold"/>
                                        <p:tgtEl>
                                          <p:spTgt spid="536597"/>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500"/>
                            </p:stCondLst>
                            <p:childTnLst>
                              <p:par>
                                <p:cTn id="42" presetID="17" presetClass="entr" presetSubtype="8" fill="hold" grpId="0" nodeType="afterEffect">
                                  <p:stCondLst>
                                    <p:cond delay="0"/>
                                  </p:stCondLst>
                                  <p:childTnLst>
                                    <p:set>
                                      <p:cBhvr>
                                        <p:cTn id="43" dur="1" fill="hold">
                                          <p:stCondLst>
                                            <p:cond delay="0"/>
                                          </p:stCondLst>
                                        </p:cTn>
                                        <p:tgtEl>
                                          <p:spTgt spid="536587"/>
                                        </p:tgtEl>
                                        <p:attrNameLst>
                                          <p:attrName>style.visibility</p:attrName>
                                        </p:attrNameLst>
                                      </p:cBhvr>
                                      <p:to>
                                        <p:strVal val="visible"/>
                                      </p:to>
                                    </p:set>
                                    <p:anim calcmode="lin" valueType="num">
                                      <p:cBhvr>
                                        <p:cTn id="44" dur="500" fill="hold"/>
                                        <p:tgtEl>
                                          <p:spTgt spid="536587"/>
                                        </p:tgtEl>
                                        <p:attrNameLst>
                                          <p:attrName>ppt_x</p:attrName>
                                        </p:attrNameLst>
                                      </p:cBhvr>
                                      <p:tavLst>
                                        <p:tav tm="0">
                                          <p:val>
                                            <p:strVal val="#ppt_x-#ppt_w/2"/>
                                          </p:val>
                                        </p:tav>
                                        <p:tav tm="100000">
                                          <p:val>
                                            <p:strVal val="#ppt_x"/>
                                          </p:val>
                                        </p:tav>
                                      </p:tavLst>
                                    </p:anim>
                                    <p:anim calcmode="lin" valueType="num">
                                      <p:cBhvr>
                                        <p:cTn id="45" dur="500" fill="hold"/>
                                        <p:tgtEl>
                                          <p:spTgt spid="536587"/>
                                        </p:tgtEl>
                                        <p:attrNameLst>
                                          <p:attrName>ppt_y</p:attrName>
                                        </p:attrNameLst>
                                      </p:cBhvr>
                                      <p:tavLst>
                                        <p:tav tm="0">
                                          <p:val>
                                            <p:strVal val="#ppt_y"/>
                                          </p:val>
                                        </p:tav>
                                        <p:tav tm="100000">
                                          <p:val>
                                            <p:strVal val="#ppt_y"/>
                                          </p:val>
                                        </p:tav>
                                      </p:tavLst>
                                    </p:anim>
                                    <p:anim calcmode="lin" valueType="num">
                                      <p:cBhvr>
                                        <p:cTn id="46" dur="500" fill="hold"/>
                                        <p:tgtEl>
                                          <p:spTgt spid="536587"/>
                                        </p:tgtEl>
                                        <p:attrNameLst>
                                          <p:attrName>ppt_w</p:attrName>
                                        </p:attrNameLst>
                                      </p:cBhvr>
                                      <p:tavLst>
                                        <p:tav tm="0">
                                          <p:val>
                                            <p:fltVal val="0"/>
                                          </p:val>
                                        </p:tav>
                                        <p:tav tm="100000">
                                          <p:val>
                                            <p:strVal val="#ppt_w"/>
                                          </p:val>
                                        </p:tav>
                                      </p:tavLst>
                                    </p:anim>
                                    <p:anim calcmode="lin" valueType="num">
                                      <p:cBhvr>
                                        <p:cTn id="47"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597" grpId="0" autoUpdateAnimBg="0"/>
      <p:bldP spid="536615" grpId="0" autoUpdateAnimBg="0"/>
      <p:bldP spid="5366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832" name="Text Box 152"/>
          <p:cNvSpPr txBox="1">
            <a:spLocks noChangeArrowheads="1"/>
          </p:cNvSpPr>
          <p:nvPr/>
        </p:nvSpPr>
        <p:spPr bwMode="auto">
          <a:xfrm>
            <a:off x="1765300" y="0"/>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1 Wafalme 12:25-14:20; 14:21-31</a:t>
            </a:r>
          </a:p>
        </p:txBody>
      </p:sp>
      <p:pic>
        <p:nvPicPr>
          <p:cNvPr id="4608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717550"/>
            <a:ext cx="36957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6083" name="Rectangle 3"/>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5684" name="Rectangle 4"/>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6085"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sp>
        <p:nvSpPr>
          <p:cNvPr id="46086"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grpSp>
        <p:nvGrpSpPr>
          <p:cNvPr id="2" name="Group 7"/>
          <p:cNvGrpSpPr>
            <a:grpSpLocks/>
          </p:cNvGrpSpPr>
          <p:nvPr/>
        </p:nvGrpSpPr>
        <p:grpSpPr bwMode="auto">
          <a:xfrm>
            <a:off x="2082800" y="2178050"/>
            <a:ext cx="5010150" cy="2774950"/>
            <a:chOff x="1320" y="1356"/>
            <a:chExt cx="3156" cy="1748"/>
          </a:xfrm>
        </p:grpSpPr>
        <p:sp>
          <p:nvSpPr>
            <p:cNvPr id="455688"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6132"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133"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55691" name="Rectangle 1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455692" name="Line 1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5694" name="Rectangle 14"/>
          <p:cNvSpPr>
            <a:spLocks noChangeArrowheads="1"/>
          </p:cNvSpPr>
          <p:nvPr/>
        </p:nvSpPr>
        <p:spPr bwMode="auto">
          <a:xfrm>
            <a:off x="1608138" y="1677988"/>
            <a:ext cx="2814637"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u="none">
                <a:solidFill>
                  <a:srgbClr val="FAFD00"/>
                </a:solidFill>
                <a:latin typeface="Times" charset="0"/>
                <a:ea typeface="+mn-ea"/>
                <a:cs typeface="+mn-cs"/>
              </a:rPr>
              <a:t>MAKABILA 10</a:t>
            </a:r>
          </a:p>
        </p:txBody>
      </p:sp>
      <p:grpSp>
        <p:nvGrpSpPr>
          <p:cNvPr id="3" name="Group 15"/>
          <p:cNvGrpSpPr>
            <a:grpSpLocks/>
          </p:cNvGrpSpPr>
          <p:nvPr/>
        </p:nvGrpSpPr>
        <p:grpSpPr bwMode="auto">
          <a:xfrm>
            <a:off x="1574800" y="165100"/>
            <a:ext cx="7416800" cy="1320800"/>
            <a:chOff x="992" y="104"/>
            <a:chExt cx="4672" cy="832"/>
          </a:xfrm>
        </p:grpSpPr>
        <p:sp>
          <p:nvSpPr>
            <p:cNvPr id="455696" name="Rectangle 16"/>
            <p:cNvSpPr>
              <a:spLocks noChangeArrowheads="1"/>
            </p:cNvSpPr>
            <p:nvPr/>
          </p:nvSpPr>
          <p:spPr bwMode="auto">
            <a:xfrm>
              <a:off x="992" y="104"/>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ea typeface="+mn-ea"/>
                <a:cs typeface="+mn-cs"/>
              </a:endParaRPr>
            </a:p>
          </p:txBody>
        </p:sp>
        <p:sp>
          <p:nvSpPr>
            <p:cNvPr id="455697" name="Rectangle 17"/>
            <p:cNvSpPr>
              <a:spLocks noChangeArrowheads="1"/>
            </p:cNvSpPr>
            <p:nvPr/>
          </p:nvSpPr>
          <p:spPr bwMode="auto">
            <a:xfrm>
              <a:off x="1261" y="149"/>
              <a:ext cx="4403" cy="74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3600" b="1" u="none">
                  <a:solidFill>
                    <a:srgbClr val="FF5008"/>
                  </a:solidFill>
                  <a:latin typeface="Times" charset="0"/>
                </a:rPr>
                <a:t>UFALME WA KASKAZI</a:t>
              </a:r>
            </a:p>
            <a:p>
              <a:pPr>
                <a:defRPr/>
              </a:pPr>
              <a:r>
                <a:rPr lang="en-US" sz="3600" b="1" u="none">
                  <a:solidFill>
                    <a:srgbClr val="FF5008"/>
                  </a:solidFill>
                  <a:latin typeface="Times" charset="0"/>
                </a:rPr>
                <a:t>                     </a:t>
              </a:r>
              <a:r>
                <a:rPr lang="en-US" sz="3600" b="1" u="none">
                  <a:solidFill>
                    <a:schemeClr val="tx2"/>
                  </a:solidFill>
                  <a:latin typeface="Times" charset="0"/>
                </a:rPr>
                <a:t>ISRAELI</a:t>
              </a:r>
              <a:endParaRPr lang="en-US" sz="3600" b="1" u="none">
                <a:solidFill>
                  <a:schemeClr val="bg2"/>
                </a:solidFill>
                <a:latin typeface="Times" charset="0"/>
              </a:endParaRPr>
            </a:p>
          </p:txBody>
        </p:sp>
      </p:grpSp>
      <p:sp>
        <p:nvSpPr>
          <p:cNvPr id="455699" name="Rectangle 19"/>
          <p:cNvSpPr>
            <a:spLocks noChangeArrowheads="1"/>
          </p:cNvSpPr>
          <p:nvPr/>
        </p:nvSpPr>
        <p:spPr bwMode="auto">
          <a:xfrm>
            <a:off x="555625" y="4275138"/>
            <a:ext cx="2611438"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u="none">
                <a:solidFill>
                  <a:srgbClr val="FAFD00"/>
                </a:solidFill>
                <a:latin typeface="Times" charset="0"/>
                <a:ea typeface="+mn-ea"/>
                <a:cs typeface="+mn-cs"/>
              </a:rPr>
              <a:t>MAKABILA 2</a:t>
            </a:r>
          </a:p>
        </p:txBody>
      </p:sp>
      <p:grpSp>
        <p:nvGrpSpPr>
          <p:cNvPr id="4" name="Group 20"/>
          <p:cNvGrpSpPr>
            <a:grpSpLocks/>
          </p:cNvGrpSpPr>
          <p:nvPr/>
        </p:nvGrpSpPr>
        <p:grpSpPr bwMode="auto">
          <a:xfrm>
            <a:off x="266700" y="5054600"/>
            <a:ext cx="7416800" cy="1320800"/>
            <a:chOff x="168" y="3368"/>
            <a:chExt cx="4672" cy="832"/>
          </a:xfrm>
        </p:grpSpPr>
        <p:sp>
          <p:nvSpPr>
            <p:cNvPr id="455701" name="Rectangle 21"/>
            <p:cNvSpPr>
              <a:spLocks noChangeArrowheads="1"/>
            </p:cNvSpPr>
            <p:nvPr/>
          </p:nvSpPr>
          <p:spPr bwMode="auto">
            <a:xfrm>
              <a:off x="168" y="3368"/>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ea typeface="+mn-ea"/>
                <a:cs typeface="+mn-cs"/>
              </a:endParaRPr>
            </a:p>
          </p:txBody>
        </p:sp>
        <p:sp>
          <p:nvSpPr>
            <p:cNvPr id="455702" name="Rectangle 22"/>
            <p:cNvSpPr>
              <a:spLocks noChangeArrowheads="1"/>
            </p:cNvSpPr>
            <p:nvPr/>
          </p:nvSpPr>
          <p:spPr bwMode="auto">
            <a:xfrm>
              <a:off x="437" y="3413"/>
              <a:ext cx="4403" cy="74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b="1" u="none">
                  <a:solidFill>
                    <a:srgbClr val="FF5008"/>
                  </a:solidFill>
                  <a:latin typeface="Times" charset="0"/>
                </a:rPr>
                <a:t>UFALME WA KUSINI</a:t>
              </a:r>
            </a:p>
            <a:p>
              <a:pPr>
                <a:defRPr/>
              </a:pPr>
              <a:r>
                <a:rPr lang="en-US" sz="3600" b="1" u="none">
                  <a:solidFill>
                    <a:srgbClr val="FF5008"/>
                  </a:solidFill>
                  <a:latin typeface="Times" charset="0"/>
                </a:rPr>
                <a:t>                     </a:t>
              </a:r>
              <a:r>
                <a:rPr lang="en-US" sz="3600" b="1" u="none">
                  <a:solidFill>
                    <a:schemeClr val="tx2"/>
                  </a:solidFill>
                  <a:latin typeface="Times" charset="0"/>
                </a:rPr>
                <a:t>YUDAH</a:t>
              </a:r>
              <a:endParaRPr lang="en-US" sz="3600" b="1" u="none">
                <a:solidFill>
                  <a:schemeClr val="bg2"/>
                </a:solidFill>
                <a:latin typeface="Times" charset="0"/>
              </a:endParaRPr>
            </a:p>
          </p:txBody>
        </p:sp>
      </p:grpSp>
      <p:sp>
        <p:nvSpPr>
          <p:cNvPr id="455733" name="Text Box 53"/>
          <p:cNvSpPr txBox="1">
            <a:spLocks noChangeArrowheads="1"/>
          </p:cNvSpPr>
          <p:nvPr/>
        </p:nvSpPr>
        <p:spPr bwMode="auto">
          <a:xfrm>
            <a:off x="533400" y="2635250"/>
            <a:ext cx="3043238"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000" b="1" u="none">
                <a:solidFill>
                  <a:srgbClr val="FFFFFF"/>
                </a:solidFill>
                <a:ea typeface="+mn-ea"/>
                <a:cs typeface="+mn-cs"/>
              </a:rPr>
              <a:t>SAMARIA</a:t>
            </a:r>
          </a:p>
        </p:txBody>
      </p:sp>
      <p:sp>
        <p:nvSpPr>
          <p:cNvPr id="455734" name="Text Box 54"/>
          <p:cNvSpPr txBox="1">
            <a:spLocks noChangeArrowheads="1"/>
          </p:cNvSpPr>
          <p:nvPr/>
        </p:nvSpPr>
        <p:spPr bwMode="auto">
          <a:xfrm>
            <a:off x="4000500" y="3978275"/>
            <a:ext cx="3967163"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000" b="1" u="none">
                <a:solidFill>
                  <a:srgbClr val="FFFFFF"/>
                </a:solidFill>
                <a:ea typeface="+mn-ea"/>
                <a:cs typeface="+mn-cs"/>
              </a:rPr>
              <a:t>YERUSALEMU</a:t>
            </a:r>
          </a:p>
        </p:txBody>
      </p:sp>
      <p:sp>
        <p:nvSpPr>
          <p:cNvPr id="455735" name="Oval 55"/>
          <p:cNvSpPr>
            <a:spLocks noChangeArrowheads="1"/>
          </p:cNvSpPr>
          <p:nvPr/>
        </p:nvSpPr>
        <p:spPr bwMode="auto">
          <a:xfrm>
            <a:off x="3789363" y="600075"/>
            <a:ext cx="2947987"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55736" name="Oval 56"/>
          <p:cNvSpPr>
            <a:spLocks noChangeArrowheads="1"/>
          </p:cNvSpPr>
          <p:nvPr/>
        </p:nvSpPr>
        <p:spPr bwMode="auto">
          <a:xfrm>
            <a:off x="2532063" y="5721350"/>
            <a:ext cx="2947987" cy="693738"/>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6098" name="Group 120"/>
          <p:cNvGrpSpPr>
            <a:grpSpLocks/>
          </p:cNvGrpSpPr>
          <p:nvPr/>
        </p:nvGrpSpPr>
        <p:grpSpPr bwMode="auto">
          <a:xfrm>
            <a:off x="7648575" y="3436938"/>
            <a:ext cx="1495425" cy="1863725"/>
            <a:chOff x="5051" y="2165"/>
            <a:chExt cx="618" cy="1161"/>
          </a:xfrm>
        </p:grpSpPr>
        <p:grpSp>
          <p:nvGrpSpPr>
            <p:cNvPr id="46108" name="Group 121"/>
            <p:cNvGrpSpPr>
              <a:grpSpLocks/>
            </p:cNvGrpSpPr>
            <p:nvPr/>
          </p:nvGrpSpPr>
          <p:grpSpPr bwMode="auto">
            <a:xfrm>
              <a:off x="5051" y="2165"/>
              <a:ext cx="618" cy="1161"/>
              <a:chOff x="5051" y="2165"/>
              <a:chExt cx="618" cy="1161"/>
            </a:xfrm>
          </p:grpSpPr>
          <p:sp>
            <p:nvSpPr>
              <p:cNvPr id="46110" name="Freeform 122"/>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6111" name="AutoShape 123"/>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6112" name="Rectangle 124"/>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6113" name="Line 125"/>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14" name="Rectangle 126"/>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115" name="Rectangle 127"/>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116" name="Line 128"/>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17" name="Line 129"/>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18" name="Line 130"/>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19" name="Line 131"/>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20" name="Line 132"/>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21" name="Line 133"/>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22" name="Line 134"/>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23" name="Line 135"/>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24" name="Line 136"/>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25" name="Line 137"/>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26" name="Rectangle 138"/>
              <p:cNvSpPr>
                <a:spLocks noChangeArrowheads="1"/>
              </p:cNvSpPr>
              <p:nvPr/>
            </p:nvSpPr>
            <p:spPr bwMode="auto">
              <a:xfrm>
                <a:off x="5051" y="2165"/>
                <a:ext cx="527"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p:txBody>
          </p:sp>
        </p:grpSp>
        <p:sp>
          <p:nvSpPr>
            <p:cNvPr id="46109" name="Rectangle 139"/>
            <p:cNvSpPr>
              <a:spLocks noChangeArrowheads="1"/>
            </p:cNvSpPr>
            <p:nvPr/>
          </p:nvSpPr>
          <p:spPr bwMode="auto">
            <a:xfrm>
              <a:off x="5139" y="2267"/>
              <a:ext cx="25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455820" name="Rectangle 140"/>
          <p:cNvSpPr>
            <a:spLocks noChangeArrowheads="1"/>
          </p:cNvSpPr>
          <p:nvPr/>
        </p:nvSpPr>
        <p:spPr bwMode="auto">
          <a:xfrm>
            <a:off x="7639050" y="3768725"/>
            <a:ext cx="1212850" cy="225425"/>
          </a:xfrm>
          <a:prstGeom prst="rect">
            <a:avLst/>
          </a:prstGeom>
          <a:noFill/>
          <a:ln w="12700">
            <a:noFill/>
            <a:miter lim="800000"/>
            <a:headEnd/>
            <a:tailEnd/>
          </a:ln>
          <a:effectLst/>
        </p:spPr>
        <p:txBody>
          <a:bodyPr wrap="none" lIns="90487" tIns="44450" rIns="90487" bIns="44450">
            <a:spAutoFit/>
          </a:bodyPr>
          <a:lstStyle/>
          <a:p>
            <a:pPr>
              <a:defRPr/>
            </a:pPr>
            <a:r>
              <a:rPr lang="en-US" sz="900" b="1" u="none">
                <a:solidFill>
                  <a:srgbClr val="000000"/>
                </a:solidFill>
                <a:effectLst>
                  <a:outerShdw blurRad="38100" dist="38100" dir="2700000" algn="tl">
                    <a:srgbClr val="FFFFFF"/>
                  </a:outerShdw>
                </a:effectLst>
                <a:latin typeface="Helvetica" charset="0"/>
              </a:rPr>
              <a:t> ••• MTENGANO ••• </a:t>
            </a:r>
          </a:p>
        </p:txBody>
      </p:sp>
      <p:sp>
        <p:nvSpPr>
          <p:cNvPr id="46100" name="Rectangle 142"/>
          <p:cNvSpPr>
            <a:spLocks noChangeArrowheads="1"/>
          </p:cNvSpPr>
          <p:nvPr/>
        </p:nvSpPr>
        <p:spPr bwMode="auto">
          <a:xfrm>
            <a:off x="7623175" y="3992563"/>
            <a:ext cx="12779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KASKAZINI       KUSINI</a:t>
            </a:r>
          </a:p>
        </p:txBody>
      </p:sp>
      <p:sp>
        <p:nvSpPr>
          <p:cNvPr id="46101" name="Text Box 145"/>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46102" name="Text Box 146"/>
          <p:cNvSpPr txBox="1">
            <a:spLocks noChangeArrowheads="1"/>
          </p:cNvSpPr>
          <p:nvPr/>
        </p:nvSpPr>
        <p:spPr bwMode="auto">
          <a:xfrm>
            <a:off x="8591550" y="642937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1</a:t>
            </a:r>
          </a:p>
        </p:txBody>
      </p:sp>
      <p:sp>
        <p:nvSpPr>
          <p:cNvPr id="46103" name="Rectangle 148"/>
          <p:cNvSpPr>
            <a:spLocks noChangeArrowheads="1"/>
          </p:cNvSpPr>
          <p:nvPr/>
        </p:nvSpPr>
        <p:spPr bwMode="auto">
          <a:xfrm>
            <a:off x="7783513" y="4151313"/>
            <a:ext cx="6080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ISRAELII</a:t>
            </a:r>
          </a:p>
        </p:txBody>
      </p:sp>
      <p:sp>
        <p:nvSpPr>
          <p:cNvPr id="46104" name="Rectangle 149"/>
          <p:cNvSpPr>
            <a:spLocks noChangeArrowheads="1"/>
          </p:cNvSpPr>
          <p:nvPr/>
        </p:nvSpPr>
        <p:spPr bwMode="auto">
          <a:xfrm>
            <a:off x="8574088" y="4132263"/>
            <a:ext cx="569912"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YUDAH</a:t>
            </a:r>
          </a:p>
        </p:txBody>
      </p:sp>
      <p:sp>
        <p:nvSpPr>
          <p:cNvPr id="46105" name="Rectangle 150"/>
          <p:cNvSpPr>
            <a:spLocks noChangeArrowheads="1"/>
          </p:cNvSpPr>
          <p:nvPr/>
        </p:nvSpPr>
        <p:spPr bwMode="auto">
          <a:xfrm>
            <a:off x="7962900" y="4337050"/>
            <a:ext cx="7524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10              2</a:t>
            </a:r>
          </a:p>
        </p:txBody>
      </p:sp>
      <p:sp>
        <p:nvSpPr>
          <p:cNvPr id="455831" name="Rectangle 151"/>
          <p:cNvSpPr>
            <a:spLocks noChangeArrowheads="1"/>
          </p:cNvSpPr>
          <p:nvPr/>
        </p:nvSpPr>
        <p:spPr bwMode="auto">
          <a:xfrm>
            <a:off x="8075613" y="653732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40</a:t>
            </a:r>
          </a:p>
        </p:txBody>
      </p:sp>
      <p:sp>
        <p:nvSpPr>
          <p:cNvPr id="46107" name="Text Box 15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600"/>
                            </p:stCondLst>
                            <p:childTnLst>
                              <p:par>
                                <p:cTn id="21" presetID="23" presetClass="entr" presetSubtype="272" fill="hold" grpId="0" nodeType="afterEffect">
                                  <p:stCondLst>
                                    <p:cond delay="100"/>
                                  </p:stCondLst>
                                  <p:childTnLst>
                                    <p:set>
                                      <p:cBhvr>
                                        <p:cTn id="22" dur="1" fill="hold">
                                          <p:stCondLst>
                                            <p:cond delay="0"/>
                                          </p:stCondLst>
                                        </p:cTn>
                                        <p:tgtEl>
                                          <p:spTgt spid="455733"/>
                                        </p:tgtEl>
                                        <p:attrNameLst>
                                          <p:attrName>style.visibility</p:attrName>
                                        </p:attrNameLst>
                                      </p:cBhvr>
                                      <p:to>
                                        <p:strVal val="visible"/>
                                      </p:to>
                                    </p:set>
                                    <p:anim calcmode="lin" valueType="num">
                                      <p:cBhvr>
                                        <p:cTn id="23" dur="500" fill="hold"/>
                                        <p:tgtEl>
                                          <p:spTgt spid="455733"/>
                                        </p:tgtEl>
                                        <p:attrNameLst>
                                          <p:attrName>ppt_w</p:attrName>
                                        </p:attrNameLst>
                                      </p:cBhvr>
                                      <p:tavLst>
                                        <p:tav tm="0">
                                          <p:val>
                                            <p:strVal val="2/3*#ppt_w"/>
                                          </p:val>
                                        </p:tav>
                                        <p:tav tm="100000">
                                          <p:val>
                                            <p:strVal val="#ppt_w"/>
                                          </p:val>
                                        </p:tav>
                                      </p:tavLst>
                                    </p:anim>
                                    <p:anim calcmode="lin" valueType="num">
                                      <p:cBhvr>
                                        <p:cTn id="24" dur="500" fill="hold"/>
                                        <p:tgtEl>
                                          <p:spTgt spid="455733"/>
                                        </p:tgtEl>
                                        <p:attrNameLst>
                                          <p:attrName>ppt_h</p:attrName>
                                        </p:attrNameLst>
                                      </p:cBhvr>
                                      <p:tavLst>
                                        <p:tav tm="0">
                                          <p:val>
                                            <p:strVal val="2/3*#ppt_h"/>
                                          </p:val>
                                        </p:tav>
                                        <p:tav tm="100000">
                                          <p:val>
                                            <p:strVal val="#ppt_h"/>
                                          </p:val>
                                        </p:tav>
                                      </p:tavLst>
                                    </p:anim>
                                  </p:childTnLst>
                                </p:cTn>
                              </p:par>
                            </p:childTnLst>
                          </p:cTn>
                        </p:par>
                        <p:par>
                          <p:cTn id="25" fill="hold" nodeType="afterGroup">
                            <p:stCondLst>
                              <p:cond delay="3200"/>
                            </p:stCondLst>
                            <p:childTnLst>
                              <p:par>
                                <p:cTn id="26" presetID="2" presetClass="entr" presetSubtype="6" fill="hold" grpId="0" nodeType="afterEffect">
                                  <p:stCondLst>
                                    <p:cond delay="0"/>
                                  </p:stCondLst>
                                  <p:childTnLst>
                                    <p:set>
                                      <p:cBhvr>
                                        <p:cTn id="27" dur="1" fill="hold">
                                          <p:stCondLst>
                                            <p:cond delay="0"/>
                                          </p:stCondLst>
                                        </p:cTn>
                                        <p:tgtEl>
                                          <p:spTgt spid="455735"/>
                                        </p:tgtEl>
                                        <p:attrNameLst>
                                          <p:attrName>style.visibility</p:attrName>
                                        </p:attrNameLst>
                                      </p:cBhvr>
                                      <p:to>
                                        <p:strVal val="visible"/>
                                      </p:to>
                                    </p:set>
                                    <p:anim calcmode="lin" valueType="num">
                                      <p:cBhvr additive="base">
                                        <p:cTn id="28" dur="500" fill="hold"/>
                                        <p:tgtEl>
                                          <p:spTgt spid="455735"/>
                                        </p:tgtEl>
                                        <p:attrNameLst>
                                          <p:attrName>ppt_x</p:attrName>
                                        </p:attrNameLst>
                                      </p:cBhvr>
                                      <p:tavLst>
                                        <p:tav tm="0">
                                          <p:val>
                                            <p:strVal val="1+#ppt_w/2"/>
                                          </p:val>
                                        </p:tav>
                                        <p:tav tm="100000">
                                          <p:val>
                                            <p:strVal val="#ppt_x"/>
                                          </p:val>
                                        </p:tav>
                                      </p:tavLst>
                                    </p:anim>
                                    <p:anim calcmode="lin" valueType="num">
                                      <p:cBhvr additive="base">
                                        <p:cTn id="29"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36" fill="hold" grpId="0" nodeType="clickEffect">
                                  <p:stCondLst>
                                    <p:cond delay="0"/>
                                  </p:stCondLst>
                                  <p:childTnLst>
                                    <p:set>
                                      <p:cBhvr>
                                        <p:cTn id="33" dur="1" fill="hold">
                                          <p:stCondLst>
                                            <p:cond delay="0"/>
                                          </p:stCondLst>
                                        </p:cTn>
                                        <p:tgtEl>
                                          <p:spTgt spid="455699"/>
                                        </p:tgtEl>
                                        <p:attrNameLst>
                                          <p:attrName>style.visibility</p:attrName>
                                        </p:attrNameLst>
                                      </p:cBhvr>
                                      <p:to>
                                        <p:strVal val="visible"/>
                                      </p:to>
                                    </p:set>
                                    <p:anim calcmode="lin" valueType="num">
                                      <p:cBhvr>
                                        <p:cTn id="34"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5"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6" dur="500" fill="hold"/>
                                        <p:tgtEl>
                                          <p:spTgt spid="455699"/>
                                        </p:tgtEl>
                                        <p:attrNameLst>
                                          <p:attrName>ppt_x</p:attrName>
                                        </p:attrNameLst>
                                      </p:cBhvr>
                                      <p:tavLst>
                                        <p:tav tm="0">
                                          <p:val>
                                            <p:fltVal val="0.5"/>
                                          </p:val>
                                        </p:tav>
                                        <p:tav tm="100000">
                                          <p:val>
                                            <p:strVal val="#ppt_x"/>
                                          </p:val>
                                        </p:tav>
                                      </p:tavLst>
                                    </p:anim>
                                    <p:anim calcmode="lin" valueType="num">
                                      <p:cBhvr>
                                        <p:cTn id="37"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8" fill="hold" nodeType="afterGroup">
                            <p:stCondLst>
                              <p:cond delay="500"/>
                            </p:stCondLst>
                            <p:childTnLst>
                              <p:par>
                                <p:cTn id="39" presetID="2" presetClass="entr" presetSubtype="8" fill="hold" nodeType="afterEffect">
                                  <p:stCondLst>
                                    <p:cond delay="10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0-#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100"/>
                            </p:stCondLst>
                            <p:childTnLst>
                              <p:par>
                                <p:cTn id="44" presetID="23" presetClass="entr" presetSubtype="272" fill="hold" grpId="0" nodeType="afterEffect">
                                  <p:stCondLst>
                                    <p:cond delay="100"/>
                                  </p:stCondLst>
                                  <p:childTnLst>
                                    <p:set>
                                      <p:cBhvr>
                                        <p:cTn id="45" dur="1" fill="hold">
                                          <p:stCondLst>
                                            <p:cond delay="0"/>
                                          </p:stCondLst>
                                        </p:cTn>
                                        <p:tgtEl>
                                          <p:spTgt spid="455734"/>
                                        </p:tgtEl>
                                        <p:attrNameLst>
                                          <p:attrName>style.visibility</p:attrName>
                                        </p:attrNameLst>
                                      </p:cBhvr>
                                      <p:to>
                                        <p:strVal val="visible"/>
                                      </p:to>
                                    </p:set>
                                    <p:anim calcmode="lin" valueType="num">
                                      <p:cBhvr>
                                        <p:cTn id="46" dur="500" fill="hold"/>
                                        <p:tgtEl>
                                          <p:spTgt spid="455734"/>
                                        </p:tgtEl>
                                        <p:attrNameLst>
                                          <p:attrName>ppt_w</p:attrName>
                                        </p:attrNameLst>
                                      </p:cBhvr>
                                      <p:tavLst>
                                        <p:tav tm="0">
                                          <p:val>
                                            <p:strVal val="2/3*#ppt_w"/>
                                          </p:val>
                                        </p:tav>
                                        <p:tav tm="100000">
                                          <p:val>
                                            <p:strVal val="#ppt_w"/>
                                          </p:val>
                                        </p:tav>
                                      </p:tavLst>
                                    </p:anim>
                                    <p:anim calcmode="lin" valueType="num">
                                      <p:cBhvr>
                                        <p:cTn id="47" dur="500" fill="hold"/>
                                        <p:tgtEl>
                                          <p:spTgt spid="455734"/>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1700"/>
                            </p:stCondLst>
                            <p:childTnLst>
                              <p:par>
                                <p:cTn id="49" presetID="2" presetClass="entr" presetSubtype="6" fill="hold" grpId="0" nodeType="afterEffect">
                                  <p:stCondLst>
                                    <p:cond delay="0"/>
                                  </p:stCondLst>
                                  <p:childTnLst>
                                    <p:set>
                                      <p:cBhvr>
                                        <p:cTn id="50" dur="1" fill="hold">
                                          <p:stCondLst>
                                            <p:cond delay="0"/>
                                          </p:stCondLst>
                                        </p:cTn>
                                        <p:tgtEl>
                                          <p:spTgt spid="455736"/>
                                        </p:tgtEl>
                                        <p:attrNameLst>
                                          <p:attrName>style.visibility</p:attrName>
                                        </p:attrNameLst>
                                      </p:cBhvr>
                                      <p:to>
                                        <p:strVal val="visible"/>
                                      </p:to>
                                    </p:set>
                                    <p:anim calcmode="lin" valueType="num">
                                      <p:cBhvr additive="base">
                                        <p:cTn id="51" dur="500" fill="hold"/>
                                        <p:tgtEl>
                                          <p:spTgt spid="455736"/>
                                        </p:tgtEl>
                                        <p:attrNameLst>
                                          <p:attrName>ppt_x</p:attrName>
                                        </p:attrNameLst>
                                      </p:cBhvr>
                                      <p:tavLst>
                                        <p:tav tm="0">
                                          <p:val>
                                            <p:strVal val="1+#ppt_w/2"/>
                                          </p:val>
                                        </p:tav>
                                        <p:tav tm="100000">
                                          <p:val>
                                            <p:strVal val="#ppt_x"/>
                                          </p:val>
                                        </p:tav>
                                      </p:tavLst>
                                    </p:anim>
                                    <p:anim calcmode="lin" valueType="num">
                                      <p:cBhvr additive="base">
                                        <p:cTn id="52"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autoUpdateAnimBg="0"/>
      <p:bldP spid="455699" grpId="0" autoUpdateAnimBg="0"/>
      <p:bldP spid="455733" grpId="0" autoUpdateAnimBg="0"/>
      <p:bldP spid="455734" grpId="0" autoUpdateAnimBg="0"/>
      <p:bldP spid="455735" grpId="0" animBg="1"/>
      <p:bldP spid="4557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2779713" y="1377950"/>
            <a:ext cx="3678237" cy="4497388"/>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10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710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7108" name="Rectangle 5"/>
          <p:cNvSpPr>
            <a:spLocks noChangeArrowheads="1"/>
          </p:cNvSpPr>
          <p:nvPr/>
        </p:nvSpPr>
        <p:spPr bwMode="auto">
          <a:xfrm>
            <a:off x="3059113" y="879475"/>
            <a:ext cx="15922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 </a:t>
            </a:r>
            <a:r>
              <a:rPr lang="en-US" sz="2400" b="1" u="none">
                <a:solidFill>
                  <a:schemeClr val="accent2"/>
                </a:solidFill>
                <a:latin typeface="Times" charset="0"/>
              </a:rPr>
              <a:t>UTUKUU</a:t>
            </a:r>
          </a:p>
        </p:txBody>
      </p:sp>
      <p:sp>
        <p:nvSpPr>
          <p:cNvPr id="4710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6711"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u="none">
                <a:solidFill>
                  <a:srgbClr val="FAFD00"/>
                </a:solidFill>
                <a:latin typeface="Times" charset="0"/>
                <a:ea typeface="+mn-ea"/>
                <a:cs typeface="+mn-cs"/>
              </a:rPr>
              <a:t>ca. 1000 B.C.</a:t>
            </a:r>
          </a:p>
        </p:txBody>
      </p:sp>
      <p:sp>
        <p:nvSpPr>
          <p:cNvPr id="47111"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12"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bg2"/>
                </a:solidFill>
                <a:latin typeface="Times" charset="0"/>
              </a:rPr>
              <a:t>S - D - S</a:t>
            </a:r>
          </a:p>
        </p:txBody>
      </p:sp>
      <p:sp>
        <p:nvSpPr>
          <p:cNvPr id="47113"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bg2"/>
                </a:solidFill>
                <a:latin typeface="Times" charset="0"/>
              </a:rPr>
              <a:t>10             2</a:t>
            </a:r>
          </a:p>
        </p:txBody>
      </p:sp>
      <p:sp>
        <p:nvSpPr>
          <p:cNvPr id="456717"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7115" name="Group 14"/>
          <p:cNvGrpSpPr>
            <a:grpSpLocks/>
          </p:cNvGrpSpPr>
          <p:nvPr/>
        </p:nvGrpSpPr>
        <p:grpSpPr bwMode="auto">
          <a:xfrm>
            <a:off x="901700" y="2603500"/>
            <a:ext cx="2201863" cy="1765300"/>
            <a:chOff x="568" y="1640"/>
            <a:chExt cx="1387" cy="1112"/>
          </a:xfrm>
        </p:grpSpPr>
        <p:grpSp>
          <p:nvGrpSpPr>
            <p:cNvPr id="47193" name="Group 15"/>
            <p:cNvGrpSpPr>
              <a:grpSpLocks/>
            </p:cNvGrpSpPr>
            <p:nvPr/>
          </p:nvGrpSpPr>
          <p:grpSpPr bwMode="auto">
            <a:xfrm>
              <a:off x="568" y="1640"/>
              <a:ext cx="1249" cy="1112"/>
              <a:chOff x="568" y="1640"/>
              <a:chExt cx="1249" cy="1112"/>
            </a:xfrm>
          </p:grpSpPr>
          <p:sp>
            <p:nvSpPr>
              <p:cNvPr id="456720"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196"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7197"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56723"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u="none">
                  <a:solidFill>
                    <a:schemeClr val="tx2"/>
                  </a:solidFill>
                  <a:latin typeface="Times" charset="0"/>
                  <a:ea typeface="+mn-ea"/>
                  <a:cs typeface="+mn-cs"/>
                </a:rPr>
                <a:t>V </a:t>
              </a:r>
              <a:r>
                <a:rPr lang="en-US" sz="6000" u="none">
                  <a:solidFill>
                    <a:srgbClr val="51DC00"/>
                  </a:solidFill>
                  <a:latin typeface="Times" charset="0"/>
                  <a:ea typeface="+mn-ea"/>
                  <a:cs typeface="+mn-cs"/>
                </a:rPr>
                <a:t>U</a:t>
              </a:r>
              <a:r>
                <a:rPr lang="en-US" sz="3600" u="none">
                  <a:solidFill>
                    <a:schemeClr val="tx2"/>
                  </a:solidFill>
                  <a:latin typeface="Times" charset="0"/>
                  <a:ea typeface="+mn-ea"/>
                  <a:cs typeface="+mn-cs"/>
                </a:rPr>
                <a:t> M</a:t>
              </a:r>
            </a:p>
          </p:txBody>
        </p:sp>
      </p:grpSp>
      <p:sp>
        <p:nvSpPr>
          <p:cNvPr id="47116" name="Rectangle 20"/>
          <p:cNvSpPr>
            <a:spLocks noChangeArrowheads="1"/>
          </p:cNvSpPr>
          <p:nvPr/>
        </p:nvSpPr>
        <p:spPr bwMode="auto">
          <a:xfrm>
            <a:off x="2624138" y="2206625"/>
            <a:ext cx="38989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u="none">
                <a:solidFill>
                  <a:schemeClr val="bg2"/>
                </a:solidFill>
                <a:latin typeface="Times" charset="0"/>
              </a:rPr>
              <a:t>KASKAZINI  KUSINI</a:t>
            </a:r>
          </a:p>
        </p:txBody>
      </p:sp>
      <p:sp>
        <p:nvSpPr>
          <p:cNvPr id="47117" name="Rectangle 21"/>
          <p:cNvSpPr>
            <a:spLocks noChangeArrowheads="1"/>
          </p:cNvSpPr>
          <p:nvPr/>
        </p:nvSpPr>
        <p:spPr bwMode="auto">
          <a:xfrm>
            <a:off x="3163888" y="2708275"/>
            <a:ext cx="32639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bg2"/>
                </a:solidFill>
                <a:latin typeface="Times" charset="0"/>
              </a:rPr>
              <a:t>ISRAELII  YUDAH</a:t>
            </a:r>
          </a:p>
        </p:txBody>
      </p:sp>
      <p:sp>
        <p:nvSpPr>
          <p:cNvPr id="47118"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19"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0"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1"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2"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3" name="Line 27"/>
          <p:cNvSpPr>
            <a:spLocks noChangeShapeType="1"/>
          </p:cNvSpPr>
          <p:nvPr/>
        </p:nvSpPr>
        <p:spPr bwMode="auto">
          <a:xfrm>
            <a:off x="3432175"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4" name="Line 28"/>
          <p:cNvSpPr>
            <a:spLocks noChangeShapeType="1"/>
          </p:cNvSpPr>
          <p:nvPr/>
        </p:nvSpPr>
        <p:spPr bwMode="auto">
          <a:xfrm>
            <a:off x="3530600"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5" name="Line 29"/>
          <p:cNvSpPr>
            <a:spLocks noChangeShapeType="1"/>
          </p:cNvSpPr>
          <p:nvPr/>
        </p:nvSpPr>
        <p:spPr bwMode="auto">
          <a:xfrm>
            <a:off x="3509963" y="53975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6"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7"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8"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9"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30"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31"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6745" name="Rectangle 41"/>
          <p:cNvSpPr>
            <a:spLocks noChangeArrowheads="1"/>
          </p:cNvSpPr>
          <p:nvPr/>
        </p:nvSpPr>
        <p:spPr bwMode="auto">
          <a:xfrm>
            <a:off x="6188075" y="2247900"/>
            <a:ext cx="2460625"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u="none">
                <a:solidFill>
                  <a:schemeClr val="tx1"/>
                </a:solidFill>
                <a:latin typeface="Helvetica" charset="0"/>
                <a:ea typeface="+mn-ea"/>
                <a:cs typeface="+mn-cs"/>
              </a:rPr>
              <a:t>2 Sam 7: 4-16</a:t>
            </a:r>
          </a:p>
          <a:p>
            <a:pPr>
              <a:defRPr/>
            </a:pPr>
            <a:r>
              <a:rPr lang="en-US" b="1" i="1" u="none">
                <a:solidFill>
                  <a:schemeClr val="tx1"/>
                </a:solidFill>
                <a:latin typeface="Helvetica" charset="0"/>
                <a:ea typeface="+mn-ea"/>
                <a:cs typeface="+mn-cs"/>
              </a:rPr>
              <a:t>1 Nya 17:3-15</a:t>
            </a:r>
          </a:p>
        </p:txBody>
      </p:sp>
      <p:sp>
        <p:nvSpPr>
          <p:cNvPr id="456746" name="Rectangle 42"/>
          <p:cNvSpPr>
            <a:spLocks noChangeArrowheads="1"/>
          </p:cNvSpPr>
          <p:nvPr/>
        </p:nvSpPr>
        <p:spPr bwMode="auto">
          <a:xfrm>
            <a:off x="3173413" y="1781175"/>
            <a:ext cx="3206750" cy="515938"/>
          </a:xfrm>
          <a:prstGeom prst="rect">
            <a:avLst/>
          </a:prstGeom>
          <a:noFill/>
          <a:ln w="12700">
            <a:noFill/>
            <a:miter lim="800000"/>
            <a:headEnd/>
            <a:tailEnd/>
          </a:ln>
          <a:effectLst/>
        </p:spPr>
        <p:txBody>
          <a:bodyPr wrap="none" lIns="90487" tIns="44450" rIns="90487" bIns="44450">
            <a:spAutoFit/>
          </a:bodyPr>
          <a:lstStyle/>
          <a:p>
            <a:pPr>
              <a:defRPr/>
            </a:pPr>
            <a:r>
              <a:rPr lang="en-US" b="1" u="none">
                <a:solidFill>
                  <a:schemeClr val="accent1"/>
                </a:solidFill>
                <a:effectLst>
                  <a:outerShdw blurRad="38100" dist="38100" dir="2700000" algn="tl">
                    <a:srgbClr val="000000"/>
                  </a:outerShdw>
                </a:effectLst>
                <a:latin typeface="Times" charset="0"/>
              </a:rPr>
              <a:t>&lt;&lt; </a:t>
            </a:r>
            <a:r>
              <a:rPr lang="en-US" b="1" i="1" u="none">
                <a:solidFill>
                  <a:schemeClr val="accent1"/>
                </a:solidFill>
                <a:effectLst>
                  <a:outerShdw blurRad="38100" dist="38100" dir="2700000" algn="tl">
                    <a:srgbClr val="000000"/>
                  </a:outerShdw>
                </a:effectLst>
                <a:latin typeface="Times" charset="0"/>
              </a:rPr>
              <a:t>MTENGANO</a:t>
            </a:r>
            <a:r>
              <a:rPr lang="en-US" b="1" u="none">
                <a:solidFill>
                  <a:schemeClr val="accent1"/>
                </a:solidFill>
                <a:effectLst>
                  <a:outerShdw blurRad="38100" dist="38100" dir="2700000" algn="tl">
                    <a:srgbClr val="000000"/>
                  </a:outerShdw>
                </a:effectLst>
                <a:latin typeface="Times" charset="0"/>
              </a:rPr>
              <a:t> &gt;&gt;</a:t>
            </a:r>
          </a:p>
        </p:txBody>
      </p:sp>
      <p:sp>
        <p:nvSpPr>
          <p:cNvPr id="47134"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6748" name="Rectangle 4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456749" name="Line 4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137" name="Line 46"/>
          <p:cNvSpPr>
            <a:spLocks noChangeShapeType="1"/>
          </p:cNvSpPr>
          <p:nvPr/>
        </p:nvSpPr>
        <p:spPr bwMode="auto">
          <a:xfrm>
            <a:off x="4856163"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6751" name="Rectangle 47"/>
          <p:cNvSpPr>
            <a:spLocks noChangeArrowheads="1"/>
          </p:cNvSpPr>
          <p:nvPr/>
        </p:nvSpPr>
        <p:spPr bwMode="auto">
          <a:xfrm>
            <a:off x="3762375" y="3654425"/>
            <a:ext cx="2008188" cy="515938"/>
          </a:xfrm>
          <a:prstGeom prst="rect">
            <a:avLst/>
          </a:prstGeom>
          <a:noFill/>
          <a:ln w="12700">
            <a:noFill/>
            <a:miter lim="800000"/>
            <a:headEnd/>
            <a:tailEnd/>
          </a:ln>
          <a:effectLst/>
        </p:spPr>
        <p:txBody>
          <a:bodyPr lIns="90487" tIns="44450" rIns="90487" bIns="44450">
            <a:spAutoFit/>
          </a:bodyPr>
          <a:lstStyle/>
          <a:p>
            <a:pPr>
              <a:defRPr/>
            </a:pPr>
            <a:r>
              <a:rPr lang="en-US" b="1" i="1" u="none">
                <a:solidFill>
                  <a:schemeClr val="accent1"/>
                </a:solidFill>
                <a:effectLst>
                  <a:outerShdw blurRad="38100" dist="38100" dir="2700000" algn="tl">
                    <a:srgbClr val="000000"/>
                  </a:outerShdw>
                </a:effectLst>
                <a:latin typeface="Times" charset="0"/>
              </a:rPr>
              <a:t>MANBAII</a:t>
            </a:r>
          </a:p>
        </p:txBody>
      </p:sp>
      <p:sp>
        <p:nvSpPr>
          <p:cNvPr id="456786" name="Text Box 82"/>
          <p:cNvSpPr txBox="1">
            <a:spLocks noChangeArrowheads="1"/>
          </p:cNvSpPr>
          <p:nvPr/>
        </p:nvSpPr>
        <p:spPr bwMode="auto">
          <a:xfrm>
            <a:off x="1778000" y="-22225"/>
            <a:ext cx="56499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1 Wafalme 17-22; Isaiah through Malachi</a:t>
            </a:r>
          </a:p>
        </p:txBody>
      </p:sp>
      <p:grpSp>
        <p:nvGrpSpPr>
          <p:cNvPr id="47140" name="Group 105"/>
          <p:cNvGrpSpPr>
            <a:grpSpLocks/>
          </p:cNvGrpSpPr>
          <p:nvPr/>
        </p:nvGrpSpPr>
        <p:grpSpPr bwMode="auto">
          <a:xfrm>
            <a:off x="8018463" y="3436938"/>
            <a:ext cx="1125537" cy="1843087"/>
            <a:chOff x="5051" y="2165"/>
            <a:chExt cx="618" cy="1161"/>
          </a:xfrm>
        </p:grpSpPr>
        <p:sp>
          <p:nvSpPr>
            <p:cNvPr id="47176"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177"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7178"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7179"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80"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81"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82"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83"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84"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85"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86"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87"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88"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89"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90"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91"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92" name="Rectangle 12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p:txBody>
        </p:sp>
      </p:grpSp>
      <p:sp>
        <p:nvSpPr>
          <p:cNvPr id="47141" name="Rectangle 123"/>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sp>
        <p:nvSpPr>
          <p:cNvPr id="456828" name="Rectangle 124"/>
          <p:cNvSpPr>
            <a:spLocks noChangeArrowheads="1"/>
          </p:cNvSpPr>
          <p:nvPr/>
        </p:nvSpPr>
        <p:spPr bwMode="auto">
          <a:xfrm>
            <a:off x="8081963" y="3749675"/>
            <a:ext cx="1062037" cy="225425"/>
          </a:xfrm>
          <a:prstGeom prst="rect">
            <a:avLst/>
          </a:prstGeom>
          <a:noFill/>
          <a:ln w="12700">
            <a:noFill/>
            <a:miter lim="800000"/>
            <a:headEnd/>
            <a:tailEnd/>
          </a:ln>
          <a:effectLst/>
        </p:spPr>
        <p:txBody>
          <a:bodyPr wrap="none" lIns="90487" tIns="44450" rIns="90487" bIns="44450">
            <a:spAutoFit/>
          </a:bodyPr>
          <a:lstStyle/>
          <a:p>
            <a:pPr>
              <a:defRPr/>
            </a:pPr>
            <a:r>
              <a:rPr lang="en-US" sz="900" b="1" u="none">
                <a:solidFill>
                  <a:srgbClr val="000000"/>
                </a:solidFill>
                <a:effectLst>
                  <a:outerShdw blurRad="38100" dist="38100" dir="2700000" algn="tl">
                    <a:srgbClr val="FFFFFF"/>
                  </a:outerShdw>
                </a:effectLst>
                <a:latin typeface="Helvetica" charset="0"/>
              </a:rPr>
              <a:t>•• MTENGANO • </a:t>
            </a:r>
          </a:p>
        </p:txBody>
      </p:sp>
      <p:sp>
        <p:nvSpPr>
          <p:cNvPr id="47143" name="Rectangle 126"/>
          <p:cNvSpPr>
            <a:spLocks noChangeArrowheads="1"/>
          </p:cNvSpPr>
          <p:nvPr/>
        </p:nvSpPr>
        <p:spPr bwMode="auto">
          <a:xfrm>
            <a:off x="7967663" y="3954463"/>
            <a:ext cx="11763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KASKAZI       KUSINI</a:t>
            </a:r>
          </a:p>
        </p:txBody>
      </p:sp>
      <p:sp>
        <p:nvSpPr>
          <p:cNvPr id="456833" name="Rectangle 129"/>
          <p:cNvSpPr>
            <a:spLocks noChangeArrowheads="1"/>
          </p:cNvSpPr>
          <p:nvPr/>
        </p:nvSpPr>
        <p:spPr bwMode="auto">
          <a:xfrm>
            <a:off x="8139113" y="4483100"/>
            <a:ext cx="614362" cy="211138"/>
          </a:xfrm>
          <a:prstGeom prst="rect">
            <a:avLst/>
          </a:prstGeom>
          <a:noFill/>
          <a:ln w="12700">
            <a:noFill/>
            <a:miter lim="800000"/>
            <a:headEnd/>
            <a:tailEnd/>
          </a:ln>
          <a:effectLst/>
        </p:spPr>
        <p:txBody>
          <a:bodyPr wrap="none" lIns="90487" tIns="44450" rIns="90487" bIns="44450">
            <a:spAutoFit/>
          </a:bodyPr>
          <a:lstStyle/>
          <a:p>
            <a:pPr>
              <a:defRPr/>
            </a:pPr>
            <a:r>
              <a:rPr lang="en-US" sz="800" b="1" u="none">
                <a:solidFill>
                  <a:srgbClr val="000000"/>
                </a:solidFill>
                <a:effectLst>
                  <a:outerShdw blurRad="38100" dist="38100" dir="2700000" algn="tl">
                    <a:srgbClr val="FFFFFF"/>
                  </a:outerShdw>
                </a:effectLst>
                <a:latin typeface="Helvetica" charset="0"/>
              </a:rPr>
              <a:t>MANABII</a:t>
            </a:r>
          </a:p>
        </p:txBody>
      </p:sp>
      <p:sp>
        <p:nvSpPr>
          <p:cNvPr id="47145" name="Text Box 131"/>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47146" name="Text Box 132"/>
          <p:cNvSpPr txBox="1">
            <a:spLocks noChangeArrowheads="1"/>
          </p:cNvSpPr>
          <p:nvPr/>
        </p:nvSpPr>
        <p:spPr bwMode="auto">
          <a:xfrm>
            <a:off x="8659813" y="64277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endParaRPr lang="en-GB" sz="1800" b="1" u="none">
              <a:solidFill>
                <a:schemeClr val="tx1"/>
              </a:solidFill>
            </a:endParaRPr>
          </a:p>
        </p:txBody>
      </p:sp>
      <p:sp>
        <p:nvSpPr>
          <p:cNvPr id="47147" name="Rectangle 134"/>
          <p:cNvSpPr>
            <a:spLocks noChangeArrowheads="1"/>
          </p:cNvSpPr>
          <p:nvPr/>
        </p:nvSpPr>
        <p:spPr bwMode="auto">
          <a:xfrm>
            <a:off x="7978775" y="4170363"/>
            <a:ext cx="6080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ISRAELII</a:t>
            </a:r>
          </a:p>
        </p:txBody>
      </p:sp>
      <p:sp>
        <p:nvSpPr>
          <p:cNvPr id="47148" name="Rectangle 136"/>
          <p:cNvSpPr>
            <a:spLocks noChangeArrowheads="1"/>
          </p:cNvSpPr>
          <p:nvPr/>
        </p:nvSpPr>
        <p:spPr bwMode="auto">
          <a:xfrm>
            <a:off x="8139113" y="4297363"/>
            <a:ext cx="7524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10              2</a:t>
            </a:r>
          </a:p>
        </p:txBody>
      </p:sp>
      <p:sp>
        <p:nvSpPr>
          <p:cNvPr id="456841" name="Rectangle 137"/>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41</a:t>
            </a:r>
          </a:p>
        </p:txBody>
      </p:sp>
      <p:sp>
        <p:nvSpPr>
          <p:cNvPr id="47150" name="Text Box 138"/>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
        <p:nvSpPr>
          <p:cNvPr id="456784" name="Oval 80"/>
          <p:cNvSpPr>
            <a:spLocks noChangeArrowheads="1"/>
          </p:cNvSpPr>
          <p:nvPr/>
        </p:nvSpPr>
        <p:spPr bwMode="auto">
          <a:xfrm>
            <a:off x="2895600" y="3648075"/>
            <a:ext cx="3556000" cy="6445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7152" name="Rectangle 135"/>
          <p:cNvSpPr>
            <a:spLocks noChangeArrowheads="1"/>
          </p:cNvSpPr>
          <p:nvPr/>
        </p:nvSpPr>
        <p:spPr bwMode="auto">
          <a:xfrm>
            <a:off x="8574088" y="4016375"/>
            <a:ext cx="5699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        YUDA</a:t>
            </a:r>
          </a:p>
        </p:txBody>
      </p:sp>
      <p:grpSp>
        <p:nvGrpSpPr>
          <p:cNvPr id="47153" name="Group 113"/>
          <p:cNvGrpSpPr>
            <a:grpSpLocks/>
          </p:cNvGrpSpPr>
          <p:nvPr/>
        </p:nvGrpSpPr>
        <p:grpSpPr bwMode="auto">
          <a:xfrm>
            <a:off x="6122988" y="1149350"/>
            <a:ext cx="1289050" cy="1435100"/>
            <a:chOff x="1084" y="711"/>
            <a:chExt cx="2950" cy="2769"/>
          </a:xfrm>
        </p:grpSpPr>
        <p:grpSp>
          <p:nvGrpSpPr>
            <p:cNvPr id="47166" name="Group 114"/>
            <p:cNvGrpSpPr>
              <a:grpSpLocks/>
            </p:cNvGrpSpPr>
            <p:nvPr/>
          </p:nvGrpSpPr>
          <p:grpSpPr bwMode="auto">
            <a:xfrm>
              <a:off x="1084" y="711"/>
              <a:ext cx="2950" cy="2769"/>
              <a:chOff x="2707" y="548"/>
              <a:chExt cx="2950" cy="2769"/>
            </a:xfrm>
          </p:grpSpPr>
          <p:grpSp>
            <p:nvGrpSpPr>
              <p:cNvPr id="47172" name="Group 115"/>
              <p:cNvGrpSpPr>
                <a:grpSpLocks/>
              </p:cNvGrpSpPr>
              <p:nvPr/>
            </p:nvGrpSpPr>
            <p:grpSpPr bwMode="auto">
              <a:xfrm>
                <a:off x="3180" y="1046"/>
                <a:ext cx="2105" cy="1421"/>
                <a:chOff x="578" y="2316"/>
                <a:chExt cx="2105" cy="1421"/>
              </a:xfrm>
            </p:grpSpPr>
            <p:sp>
              <p:nvSpPr>
                <p:cNvPr id="47174"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7175"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7173" name="Picture 118"/>
              <p:cNvPicPr>
                <a:picLocks noChangeArrowheads="1"/>
              </p:cNvPicPr>
              <p:nvPr/>
            </p:nvPicPr>
            <p:blipFill>
              <a:blip r:embed="rId3">
                <a:lum bright="1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7167"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68"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69"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70"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71"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7154" name="Group 113"/>
          <p:cNvGrpSpPr>
            <a:grpSpLocks/>
          </p:cNvGrpSpPr>
          <p:nvPr/>
        </p:nvGrpSpPr>
        <p:grpSpPr bwMode="auto">
          <a:xfrm>
            <a:off x="6083300" y="3154363"/>
            <a:ext cx="1289050" cy="1435100"/>
            <a:chOff x="1084" y="711"/>
            <a:chExt cx="2950" cy="2769"/>
          </a:xfrm>
        </p:grpSpPr>
        <p:grpSp>
          <p:nvGrpSpPr>
            <p:cNvPr id="47156" name="Group 114"/>
            <p:cNvGrpSpPr>
              <a:grpSpLocks/>
            </p:cNvGrpSpPr>
            <p:nvPr/>
          </p:nvGrpSpPr>
          <p:grpSpPr bwMode="auto">
            <a:xfrm>
              <a:off x="1084" y="711"/>
              <a:ext cx="2950" cy="2769"/>
              <a:chOff x="2707" y="548"/>
              <a:chExt cx="2950" cy="2769"/>
            </a:xfrm>
          </p:grpSpPr>
          <p:grpSp>
            <p:nvGrpSpPr>
              <p:cNvPr id="47162" name="Group 115"/>
              <p:cNvGrpSpPr>
                <a:grpSpLocks/>
              </p:cNvGrpSpPr>
              <p:nvPr/>
            </p:nvGrpSpPr>
            <p:grpSpPr bwMode="auto">
              <a:xfrm>
                <a:off x="3180" y="1046"/>
                <a:ext cx="2105" cy="1421"/>
                <a:chOff x="578" y="2316"/>
                <a:chExt cx="2105" cy="1421"/>
              </a:xfrm>
            </p:grpSpPr>
            <p:sp>
              <p:nvSpPr>
                <p:cNvPr id="47164"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7165"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7163" name="Picture 118"/>
              <p:cNvPicPr>
                <a:picLocks noChangeArrowheads="1"/>
              </p:cNvPicPr>
              <p:nvPr/>
            </p:nvPicPr>
            <p:blipFill>
              <a:blip r:embed="rId3">
                <a:lum bright="1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7157"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58"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59"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60"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61"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6888" name="Text Box 184"/>
          <p:cNvSpPr txBox="1">
            <a:spLocks noChangeArrowheads="1"/>
          </p:cNvSpPr>
          <p:nvPr/>
        </p:nvSpPr>
        <p:spPr bwMode="auto">
          <a:xfrm>
            <a:off x="6383338" y="1376363"/>
            <a:ext cx="863600" cy="1311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u="none" dirty="0">
                <a:solidFill>
                  <a:schemeClr val="tx1"/>
                </a:solidFill>
                <a:latin typeface="Kosher-Normal" charset="0"/>
                <a:ea typeface="+mn-ea"/>
                <a:cs typeface="+mn-cs"/>
              </a:rPr>
              <a:t>DC</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56751"/>
                                        </p:tgtEl>
                                        <p:attrNameLst>
                                          <p:attrName>style.visibility</p:attrName>
                                        </p:attrNameLst>
                                      </p:cBhvr>
                                      <p:to>
                                        <p:strVal val="visible"/>
                                      </p:to>
                                    </p:set>
                                    <p:anim calcmode="lin" valueType="num">
                                      <p:cBhvr>
                                        <p:cTn id="7" dur="500" fill="hold"/>
                                        <p:tgtEl>
                                          <p:spTgt spid="456751"/>
                                        </p:tgtEl>
                                        <p:attrNameLst>
                                          <p:attrName>ppt_x</p:attrName>
                                        </p:attrNameLst>
                                      </p:cBhvr>
                                      <p:tavLst>
                                        <p:tav tm="0">
                                          <p:val>
                                            <p:strVal val="#ppt_x-#ppt_w/2"/>
                                          </p:val>
                                        </p:tav>
                                        <p:tav tm="100000">
                                          <p:val>
                                            <p:strVal val="#ppt_x"/>
                                          </p:val>
                                        </p:tav>
                                      </p:tavLst>
                                    </p:anim>
                                    <p:anim calcmode="lin" valueType="num">
                                      <p:cBhvr>
                                        <p:cTn id="8" dur="500" fill="hold"/>
                                        <p:tgtEl>
                                          <p:spTgt spid="456751"/>
                                        </p:tgtEl>
                                        <p:attrNameLst>
                                          <p:attrName>ppt_y</p:attrName>
                                        </p:attrNameLst>
                                      </p:cBhvr>
                                      <p:tavLst>
                                        <p:tav tm="0">
                                          <p:val>
                                            <p:strVal val="#ppt_y"/>
                                          </p:val>
                                        </p:tav>
                                        <p:tav tm="100000">
                                          <p:val>
                                            <p:strVal val="#ppt_y"/>
                                          </p:val>
                                        </p:tav>
                                      </p:tavLst>
                                    </p:anim>
                                    <p:anim calcmode="lin" valueType="num">
                                      <p:cBhvr>
                                        <p:cTn id="9" dur="500" fill="hold"/>
                                        <p:tgtEl>
                                          <p:spTgt spid="456751"/>
                                        </p:tgtEl>
                                        <p:attrNameLst>
                                          <p:attrName>ppt_w</p:attrName>
                                        </p:attrNameLst>
                                      </p:cBhvr>
                                      <p:tavLst>
                                        <p:tav tm="0">
                                          <p:val>
                                            <p:fltVal val="0"/>
                                          </p:val>
                                        </p:tav>
                                        <p:tav tm="100000">
                                          <p:val>
                                            <p:strVal val="#ppt_w"/>
                                          </p:val>
                                        </p:tav>
                                      </p:tavLst>
                                    </p:anim>
                                    <p:anim calcmode="lin" valueType="num">
                                      <p:cBhvr>
                                        <p:cTn id="10" dur="500" fill="hold"/>
                                        <p:tgtEl>
                                          <p:spTgt spid="45675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56784"/>
                                        </p:tgtEl>
                                        <p:attrNameLst>
                                          <p:attrName>style.visibility</p:attrName>
                                        </p:attrNameLst>
                                      </p:cBhvr>
                                      <p:to>
                                        <p:strVal val="visible"/>
                                      </p:to>
                                    </p:set>
                                    <p:anim calcmode="lin" valueType="num">
                                      <p:cBhvr>
                                        <p:cTn id="14" dur="500" fill="hold"/>
                                        <p:tgtEl>
                                          <p:spTgt spid="456784"/>
                                        </p:tgtEl>
                                        <p:attrNameLst>
                                          <p:attrName>ppt_w</p:attrName>
                                        </p:attrNameLst>
                                      </p:cBhvr>
                                      <p:tavLst>
                                        <p:tav tm="0">
                                          <p:val>
                                            <p:fltVal val="0"/>
                                          </p:val>
                                        </p:tav>
                                        <p:tav tm="100000">
                                          <p:val>
                                            <p:strVal val="#ppt_w"/>
                                          </p:val>
                                        </p:tav>
                                      </p:tavLst>
                                    </p:anim>
                                    <p:anim calcmode="lin" valueType="num">
                                      <p:cBhvr>
                                        <p:cTn id="15" dur="500" fill="hold"/>
                                        <p:tgtEl>
                                          <p:spTgt spid="456784"/>
                                        </p:tgtEl>
                                        <p:attrNameLst>
                                          <p:attrName>ppt_h</p:attrName>
                                        </p:attrNameLst>
                                      </p:cBhvr>
                                      <p:tavLst>
                                        <p:tav tm="0">
                                          <p:val>
                                            <p:fltVal val="0"/>
                                          </p:val>
                                        </p:tav>
                                        <p:tav tm="100000">
                                          <p:val>
                                            <p:strVal val="#ppt_h"/>
                                          </p:val>
                                        </p:tav>
                                      </p:tavLst>
                                    </p:anim>
                                    <p:anim calcmode="lin" valueType="num">
                                      <p:cBhvr>
                                        <p:cTn id="16" dur="500" fill="hold"/>
                                        <p:tgtEl>
                                          <p:spTgt spid="456784"/>
                                        </p:tgtEl>
                                        <p:attrNameLst>
                                          <p:attrName>ppt_x</p:attrName>
                                        </p:attrNameLst>
                                      </p:cBhvr>
                                      <p:tavLst>
                                        <p:tav tm="0">
                                          <p:val>
                                            <p:fltVal val="0.5"/>
                                          </p:val>
                                        </p:tav>
                                        <p:tav tm="100000">
                                          <p:val>
                                            <p:strVal val="#ppt_x"/>
                                          </p:val>
                                        </p:tav>
                                      </p:tavLst>
                                    </p:anim>
                                    <p:anim calcmode="lin" valueType="num">
                                      <p:cBhvr>
                                        <p:cTn id="17" dur="500" fill="hold"/>
                                        <p:tgtEl>
                                          <p:spTgt spid="4567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51" grpId="0" autoUpdateAnimBg="0"/>
      <p:bldP spid="45678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8130"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8131"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GB" sz="1600" u="none">
              <a:solidFill>
                <a:srgbClr val="003399"/>
              </a:solidFill>
            </a:endParaRPr>
          </a:p>
        </p:txBody>
      </p:sp>
      <p:sp>
        <p:nvSpPr>
          <p:cNvPr id="48132" name="Rectangle 5"/>
          <p:cNvSpPr>
            <a:spLocks noChangeArrowheads="1"/>
          </p:cNvSpPr>
          <p:nvPr/>
        </p:nvSpPr>
        <p:spPr bwMode="auto">
          <a:xfrm>
            <a:off x="3059113" y="879475"/>
            <a:ext cx="1778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rgbClr val="0066FF"/>
                </a:solidFill>
                <a:latin typeface="Times" charset="0"/>
              </a:rPr>
              <a:t> </a:t>
            </a:r>
            <a:r>
              <a:rPr lang="en-US" sz="2400" b="1" u="none">
                <a:solidFill>
                  <a:srgbClr val="0066FF"/>
                </a:solidFill>
                <a:latin typeface="Times" charset="0"/>
              </a:rPr>
              <a:t>UTUKUFU</a:t>
            </a:r>
          </a:p>
        </p:txBody>
      </p:sp>
      <p:sp>
        <p:nvSpPr>
          <p:cNvPr id="4813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2183"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defRPr/>
            </a:pPr>
            <a:r>
              <a:rPr lang="en-US" sz="2000" b="1" u="none">
                <a:solidFill>
                  <a:srgbClr val="0066FF"/>
                </a:solidFill>
                <a:latin typeface="Times" charset="0"/>
                <a:ea typeface="+mn-ea"/>
                <a:cs typeface="+mn-cs"/>
              </a:rPr>
              <a:t>ca. 1000 B.C.</a:t>
            </a:r>
          </a:p>
        </p:txBody>
      </p:sp>
      <p:sp>
        <p:nvSpPr>
          <p:cNvPr id="48135" name="Rectangle 8"/>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48136" name="Rectangle 9"/>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bg2"/>
                </a:solidFill>
                <a:latin typeface="Times" charset="0"/>
              </a:rPr>
              <a:t>S - D - S</a:t>
            </a:r>
          </a:p>
        </p:txBody>
      </p:sp>
      <p:sp>
        <p:nvSpPr>
          <p:cNvPr id="48137" name="Rectangle 10"/>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1"/>
                </a:solidFill>
                <a:latin typeface="Times" charset="0"/>
              </a:rPr>
              <a:t>10             2</a:t>
            </a:r>
          </a:p>
        </p:txBody>
      </p:sp>
      <p:sp>
        <p:nvSpPr>
          <p:cNvPr id="562187"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8139" name="Rectangle 12"/>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u="none">
                <a:solidFill>
                  <a:schemeClr val="accent1"/>
                </a:solidFill>
                <a:latin typeface="Times" charset="0"/>
              </a:rPr>
              <a:t> KASKAZI KUSINI</a:t>
            </a:r>
          </a:p>
        </p:txBody>
      </p:sp>
      <p:sp>
        <p:nvSpPr>
          <p:cNvPr id="48140" name="Rectangle 13"/>
          <p:cNvSpPr>
            <a:spLocks noChangeArrowheads="1"/>
          </p:cNvSpPr>
          <p:nvPr/>
        </p:nvSpPr>
        <p:spPr bwMode="auto">
          <a:xfrm>
            <a:off x="3143250" y="2746375"/>
            <a:ext cx="29876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1"/>
                </a:solidFill>
                <a:latin typeface="Times" charset="0"/>
              </a:rPr>
              <a:t>ISRAELII  YUDA</a:t>
            </a:r>
          </a:p>
        </p:txBody>
      </p:sp>
      <p:sp>
        <p:nvSpPr>
          <p:cNvPr id="48141"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2"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3"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4" name="Line 1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5" name="Line 1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6" name="Line 1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7" name="Line 2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8" name="Line 2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9" name="Line 2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50" name="Rectangle 2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151" name="Rectangle 2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152" name="Rectangle 25"/>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153" name="Rectangle 26"/>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2203" name="Rectangle 27"/>
          <p:cNvSpPr>
            <a:spLocks noChangeArrowheads="1"/>
          </p:cNvSpPr>
          <p:nvPr/>
        </p:nvSpPr>
        <p:spPr bwMode="auto">
          <a:xfrm>
            <a:off x="3173413" y="1781175"/>
            <a:ext cx="2949575" cy="515938"/>
          </a:xfrm>
          <a:prstGeom prst="rect">
            <a:avLst/>
          </a:prstGeom>
          <a:noFill/>
          <a:ln w="12700">
            <a:noFill/>
            <a:miter lim="800000"/>
            <a:headEnd/>
            <a:tailEnd/>
          </a:ln>
          <a:effectLst/>
        </p:spPr>
        <p:txBody>
          <a:bodyPr wrap="none" lIns="90487" tIns="44450" rIns="90487" bIns="44450">
            <a:spAutoFit/>
          </a:bodyPr>
          <a:lstStyle/>
          <a:p>
            <a:pPr>
              <a:defRPr/>
            </a:pPr>
            <a:r>
              <a:rPr lang="en-US" b="1" u="none">
                <a:solidFill>
                  <a:schemeClr val="accent1"/>
                </a:solidFill>
                <a:effectLst>
                  <a:outerShdw blurRad="38100" dist="38100" dir="2700000" algn="tl">
                    <a:srgbClr val="000000"/>
                  </a:outerShdw>
                </a:effectLst>
                <a:latin typeface="Times" charset="0"/>
              </a:rPr>
              <a:t>&lt;&lt; </a:t>
            </a:r>
            <a:r>
              <a:rPr lang="en-US" b="1" i="1" u="none">
                <a:solidFill>
                  <a:schemeClr val="accent1"/>
                </a:solidFill>
                <a:effectLst>
                  <a:outerShdw blurRad="38100" dist="38100" dir="2700000" algn="tl">
                    <a:srgbClr val="000000"/>
                  </a:outerShdw>
                </a:effectLst>
                <a:latin typeface="Times" charset="0"/>
              </a:rPr>
              <a:t>MTENANO</a:t>
            </a:r>
            <a:r>
              <a:rPr lang="en-US" b="1" u="none">
                <a:solidFill>
                  <a:schemeClr val="accent1"/>
                </a:solidFill>
                <a:effectLst>
                  <a:outerShdw blurRad="38100" dist="38100" dir="2700000" algn="tl">
                    <a:srgbClr val="000000"/>
                  </a:outerShdw>
                </a:effectLst>
                <a:latin typeface="Times" charset="0"/>
              </a:rPr>
              <a:t> &gt;&gt;</a:t>
            </a:r>
          </a:p>
        </p:txBody>
      </p:sp>
      <p:sp>
        <p:nvSpPr>
          <p:cNvPr id="48155" name="Line 2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2205" name="Rectangle 29"/>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562206" name="Line 30"/>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8158" name="Line 31"/>
          <p:cNvSpPr>
            <a:spLocks noChangeShapeType="1"/>
          </p:cNvSpPr>
          <p:nvPr/>
        </p:nvSpPr>
        <p:spPr bwMode="auto">
          <a:xfrm>
            <a:off x="4622800" y="2298700"/>
            <a:ext cx="0" cy="3327400"/>
          </a:xfrm>
          <a:prstGeom prst="line">
            <a:avLst/>
          </a:prstGeom>
          <a:noFill/>
          <a:ln w="5080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2208" name="Rectangle 32"/>
          <p:cNvSpPr>
            <a:spLocks noChangeArrowheads="1"/>
          </p:cNvSpPr>
          <p:nvPr/>
        </p:nvSpPr>
        <p:spPr bwMode="auto">
          <a:xfrm>
            <a:off x="3100388" y="3432175"/>
            <a:ext cx="2854325" cy="820738"/>
          </a:xfrm>
          <a:prstGeom prst="rect">
            <a:avLst/>
          </a:prstGeom>
          <a:noFill/>
          <a:ln w="12700">
            <a:noFill/>
            <a:miter lim="800000"/>
            <a:headEnd/>
            <a:tailEnd/>
          </a:ln>
          <a:effectLst/>
        </p:spPr>
        <p:txBody>
          <a:bodyPr wrap="none" lIns="90487" tIns="44450" rIns="90487" bIns="44450">
            <a:spAutoFit/>
          </a:bodyPr>
          <a:lstStyle/>
          <a:p>
            <a:pPr>
              <a:defRPr/>
            </a:pPr>
            <a:r>
              <a:rPr lang="en-US" sz="4800" b="1" i="1" u="none">
                <a:solidFill>
                  <a:srgbClr val="20E8FA"/>
                </a:solidFill>
                <a:effectLst>
                  <a:outerShdw blurRad="38100" dist="38100" dir="2700000" algn="tl">
                    <a:srgbClr val="000000"/>
                  </a:outerShdw>
                </a:effectLst>
                <a:latin typeface="Times" charset="0"/>
              </a:rPr>
              <a:t>MANABII</a:t>
            </a:r>
            <a:endParaRPr lang="en-US" sz="4800" b="1" i="1" u="none">
              <a:solidFill>
                <a:schemeClr val="accent1"/>
              </a:solidFill>
              <a:effectLst>
                <a:outerShdw blurRad="38100" dist="38100" dir="2700000" algn="tl">
                  <a:srgbClr val="000000"/>
                </a:outerShdw>
              </a:effectLst>
              <a:latin typeface="Times" charset="0"/>
            </a:endParaRPr>
          </a:p>
        </p:txBody>
      </p:sp>
      <p:sp>
        <p:nvSpPr>
          <p:cNvPr id="562209" name="Text Box 33"/>
          <p:cNvSpPr txBox="1">
            <a:spLocks noChangeArrowheads="1"/>
          </p:cNvSpPr>
          <p:nvPr/>
        </p:nvSpPr>
        <p:spPr bwMode="auto">
          <a:xfrm>
            <a:off x="927100" y="53498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u="none">
                <a:solidFill>
                  <a:srgbClr val="FFFF00"/>
                </a:solidFill>
                <a:ea typeface="+mn-ea"/>
                <a:cs typeface="+mn-cs"/>
              </a:rPr>
              <a:t>ISAYA</a:t>
            </a:r>
          </a:p>
        </p:txBody>
      </p:sp>
      <p:sp>
        <p:nvSpPr>
          <p:cNvPr id="562210" name="Text Box 34"/>
          <p:cNvSpPr txBox="1">
            <a:spLocks noChangeArrowheads="1"/>
          </p:cNvSpPr>
          <p:nvPr/>
        </p:nvSpPr>
        <p:spPr bwMode="auto">
          <a:xfrm>
            <a:off x="2311400" y="22844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u="none">
                <a:solidFill>
                  <a:srgbClr val="FFFF00"/>
                </a:solidFill>
                <a:ea typeface="+mn-ea"/>
                <a:cs typeface="+mn-cs"/>
              </a:rPr>
              <a:t>YEREMIA</a:t>
            </a:r>
          </a:p>
        </p:txBody>
      </p:sp>
      <p:sp>
        <p:nvSpPr>
          <p:cNvPr id="562211" name="Text Box 35"/>
          <p:cNvSpPr txBox="1">
            <a:spLocks noChangeArrowheads="1"/>
          </p:cNvSpPr>
          <p:nvPr/>
        </p:nvSpPr>
        <p:spPr bwMode="auto">
          <a:xfrm>
            <a:off x="3670300" y="14573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u="none">
                <a:solidFill>
                  <a:srgbClr val="FFFF00"/>
                </a:solidFill>
                <a:ea typeface="+mn-ea"/>
                <a:cs typeface="+mn-cs"/>
              </a:rPr>
              <a:t>DANIELI</a:t>
            </a:r>
          </a:p>
        </p:txBody>
      </p:sp>
      <p:sp>
        <p:nvSpPr>
          <p:cNvPr id="562212" name="Text Box 36"/>
          <p:cNvSpPr txBox="1">
            <a:spLocks noChangeArrowheads="1"/>
          </p:cNvSpPr>
          <p:nvPr/>
        </p:nvSpPr>
        <p:spPr bwMode="auto">
          <a:xfrm>
            <a:off x="5903913" y="9906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u="none">
                <a:solidFill>
                  <a:srgbClr val="FFFF00"/>
                </a:solidFill>
                <a:ea typeface="+mn-ea"/>
                <a:cs typeface="+mn-cs"/>
              </a:rPr>
              <a:t>EZEKIEL</a:t>
            </a:r>
          </a:p>
        </p:txBody>
      </p:sp>
      <p:sp>
        <p:nvSpPr>
          <p:cNvPr id="562213" name="Text Box 37"/>
          <p:cNvSpPr txBox="1">
            <a:spLocks noChangeArrowheads="1"/>
          </p:cNvSpPr>
          <p:nvPr/>
        </p:nvSpPr>
        <p:spPr bwMode="auto">
          <a:xfrm>
            <a:off x="4572000" y="49101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u="none">
                <a:solidFill>
                  <a:srgbClr val="FFFF00"/>
                </a:solidFill>
                <a:ea typeface="+mn-ea"/>
                <a:cs typeface="+mn-cs"/>
              </a:rPr>
              <a:t>HOSEA</a:t>
            </a:r>
          </a:p>
        </p:txBody>
      </p:sp>
      <p:sp>
        <p:nvSpPr>
          <p:cNvPr id="562214" name="Text Box 38"/>
          <p:cNvSpPr txBox="1">
            <a:spLocks noChangeArrowheads="1"/>
          </p:cNvSpPr>
          <p:nvPr/>
        </p:nvSpPr>
        <p:spPr bwMode="auto">
          <a:xfrm>
            <a:off x="1206500" y="31353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u="none">
                <a:solidFill>
                  <a:srgbClr val="FFFF00"/>
                </a:solidFill>
                <a:ea typeface="+mn-ea"/>
                <a:cs typeface="+mn-cs"/>
              </a:rPr>
              <a:t>YOELI</a:t>
            </a:r>
          </a:p>
        </p:txBody>
      </p:sp>
      <p:sp>
        <p:nvSpPr>
          <p:cNvPr id="562215" name="Text Box 39"/>
          <p:cNvSpPr txBox="1">
            <a:spLocks noChangeArrowheads="1"/>
          </p:cNvSpPr>
          <p:nvPr/>
        </p:nvSpPr>
        <p:spPr bwMode="auto">
          <a:xfrm>
            <a:off x="6883400" y="28416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u="none">
                <a:solidFill>
                  <a:srgbClr val="FFFF00"/>
                </a:solidFill>
                <a:ea typeface="+mn-ea"/>
                <a:cs typeface="+mn-cs"/>
              </a:rPr>
              <a:t>AMOSI</a:t>
            </a:r>
          </a:p>
        </p:txBody>
      </p:sp>
      <p:sp>
        <p:nvSpPr>
          <p:cNvPr id="562216" name="Text Box 40"/>
          <p:cNvSpPr txBox="1">
            <a:spLocks noChangeArrowheads="1"/>
          </p:cNvSpPr>
          <p:nvPr/>
        </p:nvSpPr>
        <p:spPr bwMode="auto">
          <a:xfrm>
            <a:off x="4572000" y="418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u="none">
                <a:solidFill>
                  <a:srgbClr val="FFFF00"/>
                </a:solidFill>
                <a:ea typeface="+mn-ea"/>
                <a:cs typeface="+mn-cs"/>
              </a:rPr>
              <a:t>OBADIA</a:t>
            </a:r>
          </a:p>
        </p:txBody>
      </p:sp>
      <p:sp>
        <p:nvSpPr>
          <p:cNvPr id="562217" name="Text Box 41"/>
          <p:cNvSpPr txBox="1">
            <a:spLocks noChangeArrowheads="1"/>
          </p:cNvSpPr>
          <p:nvPr/>
        </p:nvSpPr>
        <p:spPr bwMode="auto">
          <a:xfrm>
            <a:off x="4572000" y="503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u="none">
                <a:solidFill>
                  <a:srgbClr val="FFFF00"/>
                </a:solidFill>
                <a:ea typeface="+mn-ea"/>
                <a:cs typeface="+mn-cs"/>
              </a:rPr>
              <a:t>YONA</a:t>
            </a:r>
          </a:p>
        </p:txBody>
      </p:sp>
      <p:sp>
        <p:nvSpPr>
          <p:cNvPr id="562218" name="Text Box 42"/>
          <p:cNvSpPr txBox="1">
            <a:spLocks noChangeArrowheads="1"/>
          </p:cNvSpPr>
          <p:nvPr/>
        </p:nvSpPr>
        <p:spPr bwMode="auto">
          <a:xfrm>
            <a:off x="1847850" y="7334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u="none">
                <a:solidFill>
                  <a:srgbClr val="FFFF00"/>
                </a:solidFill>
                <a:ea typeface="+mn-ea"/>
                <a:cs typeface="+mn-cs"/>
              </a:rPr>
              <a:t>MIKA</a:t>
            </a:r>
          </a:p>
        </p:txBody>
      </p:sp>
      <p:sp>
        <p:nvSpPr>
          <p:cNvPr id="562219" name="Text Box 43"/>
          <p:cNvSpPr txBox="1">
            <a:spLocks noChangeArrowheads="1"/>
          </p:cNvSpPr>
          <p:nvPr/>
        </p:nvSpPr>
        <p:spPr bwMode="auto">
          <a:xfrm>
            <a:off x="2976563" y="56229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u="none">
                <a:solidFill>
                  <a:srgbClr val="FFFF00"/>
                </a:solidFill>
                <a:ea typeface="+mn-ea"/>
                <a:cs typeface="+mn-cs"/>
              </a:rPr>
              <a:t>NAHUM</a:t>
            </a:r>
          </a:p>
        </p:txBody>
      </p:sp>
      <p:sp>
        <p:nvSpPr>
          <p:cNvPr id="562220" name="Text Box 44"/>
          <p:cNvSpPr txBox="1">
            <a:spLocks noChangeArrowheads="1"/>
          </p:cNvSpPr>
          <p:nvPr/>
        </p:nvSpPr>
        <p:spPr bwMode="auto">
          <a:xfrm>
            <a:off x="3860800" y="28448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u="none">
                <a:solidFill>
                  <a:srgbClr val="FFFF00"/>
                </a:solidFill>
                <a:ea typeface="+mn-ea"/>
                <a:cs typeface="+mn-cs"/>
              </a:rPr>
              <a:t>HABAKUKI</a:t>
            </a:r>
          </a:p>
        </p:txBody>
      </p:sp>
      <p:sp>
        <p:nvSpPr>
          <p:cNvPr id="562221" name="Text Box 45"/>
          <p:cNvSpPr txBox="1">
            <a:spLocks noChangeArrowheads="1"/>
          </p:cNvSpPr>
          <p:nvPr/>
        </p:nvSpPr>
        <p:spPr bwMode="auto">
          <a:xfrm>
            <a:off x="933450" y="1571625"/>
            <a:ext cx="25908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u="none">
                <a:solidFill>
                  <a:srgbClr val="FFFF00"/>
                </a:solidFill>
                <a:ea typeface="+mn-ea"/>
                <a:cs typeface="+mn-cs"/>
              </a:rPr>
              <a:t>ZEPHANIAH</a:t>
            </a:r>
          </a:p>
        </p:txBody>
      </p:sp>
      <p:sp>
        <p:nvSpPr>
          <p:cNvPr id="562222" name="Text Box 46"/>
          <p:cNvSpPr txBox="1">
            <a:spLocks noChangeArrowheads="1"/>
          </p:cNvSpPr>
          <p:nvPr/>
        </p:nvSpPr>
        <p:spPr bwMode="auto">
          <a:xfrm>
            <a:off x="611188" y="38862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u="none">
                <a:solidFill>
                  <a:srgbClr val="FFFF00"/>
                </a:solidFill>
                <a:ea typeface="+mn-ea"/>
                <a:cs typeface="+mn-cs"/>
              </a:rPr>
              <a:t>HAGGAI</a:t>
            </a:r>
          </a:p>
        </p:txBody>
      </p:sp>
      <p:sp>
        <p:nvSpPr>
          <p:cNvPr id="562223" name="Text Box 47"/>
          <p:cNvSpPr txBox="1">
            <a:spLocks noChangeArrowheads="1"/>
          </p:cNvSpPr>
          <p:nvPr/>
        </p:nvSpPr>
        <p:spPr bwMode="auto">
          <a:xfrm>
            <a:off x="5434013" y="2138363"/>
            <a:ext cx="27178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u="none">
                <a:solidFill>
                  <a:srgbClr val="FFFF00"/>
                </a:solidFill>
                <a:ea typeface="+mn-ea"/>
                <a:cs typeface="+mn-cs"/>
              </a:rPr>
              <a:t>ZECHARAIA</a:t>
            </a:r>
          </a:p>
        </p:txBody>
      </p:sp>
      <p:sp>
        <p:nvSpPr>
          <p:cNvPr id="562224" name="Text Box 48"/>
          <p:cNvSpPr txBox="1">
            <a:spLocks noChangeArrowheads="1"/>
          </p:cNvSpPr>
          <p:nvPr/>
        </p:nvSpPr>
        <p:spPr bwMode="auto">
          <a:xfrm>
            <a:off x="6392863" y="59277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u="none">
                <a:solidFill>
                  <a:srgbClr val="FFFF00"/>
                </a:solidFill>
                <a:ea typeface="+mn-ea"/>
                <a:cs typeface="+mn-cs"/>
              </a:rPr>
              <a:t>MALACHI</a:t>
            </a:r>
          </a:p>
        </p:txBody>
      </p:sp>
      <p:sp>
        <p:nvSpPr>
          <p:cNvPr id="562225" name="Text Box 49"/>
          <p:cNvSpPr txBox="1">
            <a:spLocks noChangeArrowheads="1"/>
          </p:cNvSpPr>
          <p:nvPr/>
        </p:nvSpPr>
        <p:spPr bwMode="auto">
          <a:xfrm>
            <a:off x="6196013" y="51593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u="none">
                <a:solidFill>
                  <a:srgbClr val="FFFF00"/>
                </a:solidFill>
                <a:ea typeface="+mn-ea"/>
                <a:cs typeface="+mn-cs"/>
              </a:rPr>
              <a:t>ELIJAH</a:t>
            </a:r>
          </a:p>
        </p:txBody>
      </p:sp>
      <p:sp>
        <p:nvSpPr>
          <p:cNvPr id="562226" name="Text Box 50"/>
          <p:cNvSpPr txBox="1">
            <a:spLocks noChangeArrowheads="1"/>
          </p:cNvSpPr>
          <p:nvPr/>
        </p:nvSpPr>
        <p:spPr bwMode="auto">
          <a:xfrm>
            <a:off x="2311400" y="43815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u="none">
                <a:solidFill>
                  <a:srgbClr val="FFFF00"/>
                </a:solidFill>
                <a:ea typeface="+mn-ea"/>
                <a:cs typeface="+mn-cs"/>
              </a:rPr>
              <a:t>ELISHA</a:t>
            </a:r>
          </a:p>
        </p:txBody>
      </p:sp>
      <p:sp>
        <p:nvSpPr>
          <p:cNvPr id="562227" name="Text Box 51"/>
          <p:cNvSpPr txBox="1">
            <a:spLocks noChangeArrowheads="1"/>
          </p:cNvSpPr>
          <p:nvPr/>
        </p:nvSpPr>
        <p:spPr bwMode="auto">
          <a:xfrm>
            <a:off x="17780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Isaia - Malachi</a:t>
            </a:r>
          </a:p>
        </p:txBody>
      </p:sp>
      <p:grpSp>
        <p:nvGrpSpPr>
          <p:cNvPr id="48179" name="Group 57"/>
          <p:cNvGrpSpPr>
            <a:grpSpLocks/>
          </p:cNvGrpSpPr>
          <p:nvPr/>
        </p:nvGrpSpPr>
        <p:grpSpPr bwMode="auto">
          <a:xfrm>
            <a:off x="7972425" y="3436938"/>
            <a:ext cx="1271588" cy="1843087"/>
            <a:chOff x="5042" y="2165"/>
            <a:chExt cx="650" cy="1161"/>
          </a:xfrm>
        </p:grpSpPr>
        <p:grpSp>
          <p:nvGrpSpPr>
            <p:cNvPr id="48188" name="Group 58"/>
            <p:cNvGrpSpPr>
              <a:grpSpLocks/>
            </p:cNvGrpSpPr>
            <p:nvPr/>
          </p:nvGrpSpPr>
          <p:grpSpPr bwMode="auto">
            <a:xfrm>
              <a:off x="5051" y="2165"/>
              <a:ext cx="618" cy="1161"/>
              <a:chOff x="5051" y="2165"/>
              <a:chExt cx="618" cy="1161"/>
            </a:xfrm>
          </p:grpSpPr>
          <p:grpSp>
            <p:nvGrpSpPr>
              <p:cNvPr id="48194" name="Group 59"/>
              <p:cNvGrpSpPr>
                <a:grpSpLocks/>
              </p:cNvGrpSpPr>
              <p:nvPr/>
            </p:nvGrpSpPr>
            <p:grpSpPr bwMode="auto">
              <a:xfrm>
                <a:off x="5051" y="2165"/>
                <a:ext cx="618" cy="1161"/>
                <a:chOff x="5051" y="2165"/>
                <a:chExt cx="618" cy="1161"/>
              </a:xfrm>
            </p:grpSpPr>
            <p:sp>
              <p:nvSpPr>
                <p:cNvPr id="48196"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8197"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8198"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8199"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200"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201"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202"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203"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204"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205"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206"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207"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208"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209"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210"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211"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212" name="Rectangle 7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p:txBody>
            </p:sp>
          </p:grpSp>
          <p:sp>
            <p:nvSpPr>
              <p:cNvPr id="48195" name="Rectangle 77"/>
              <p:cNvSpPr>
                <a:spLocks noChangeArrowheads="1"/>
              </p:cNvSpPr>
              <p:nvPr/>
            </p:nvSpPr>
            <p:spPr bwMode="auto">
              <a:xfrm>
                <a:off x="5139" y="2267"/>
                <a:ext cx="31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562254" name="Rectangle 78"/>
            <p:cNvSpPr>
              <a:spLocks noChangeArrowheads="1"/>
            </p:cNvSpPr>
            <p:nvPr/>
          </p:nvSpPr>
          <p:spPr bwMode="auto">
            <a:xfrm>
              <a:off x="5072" y="2387"/>
              <a:ext cx="620" cy="142"/>
            </a:xfrm>
            <a:prstGeom prst="rect">
              <a:avLst/>
            </a:prstGeom>
            <a:noFill/>
            <a:ln w="12700">
              <a:noFill/>
              <a:miter lim="800000"/>
              <a:headEnd/>
              <a:tailEnd/>
            </a:ln>
            <a:effectLst/>
          </p:spPr>
          <p:txBody>
            <a:bodyPr wrap="none" lIns="90487" tIns="44450" rIns="90487" bIns="44450">
              <a:spAutoFit/>
            </a:bodyPr>
            <a:lstStyle/>
            <a:p>
              <a:pPr>
                <a:defRPr/>
              </a:pPr>
              <a:r>
                <a:rPr lang="en-US" sz="900" b="1" u="none">
                  <a:solidFill>
                    <a:srgbClr val="000000"/>
                  </a:solidFill>
                  <a:effectLst>
                    <a:outerShdw blurRad="38100" dist="38100" dir="2700000" algn="tl">
                      <a:srgbClr val="FFFFFF"/>
                    </a:outerShdw>
                  </a:effectLst>
                  <a:latin typeface="Helvetica" charset="0"/>
                </a:rPr>
                <a:t> ••• MTENGANO ••• </a:t>
              </a:r>
            </a:p>
          </p:txBody>
        </p:sp>
        <p:sp>
          <p:nvSpPr>
            <p:cNvPr id="48190" name="Rectangle 79"/>
            <p:cNvSpPr>
              <a:spLocks noChangeArrowheads="1"/>
            </p:cNvSpPr>
            <p:nvPr/>
          </p:nvSpPr>
          <p:spPr bwMode="auto">
            <a:xfrm>
              <a:off x="5042"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 ISRAELI</a:t>
              </a:r>
            </a:p>
          </p:txBody>
        </p:sp>
        <p:sp>
          <p:nvSpPr>
            <p:cNvPr id="48191" name="Rectangle 80"/>
            <p:cNvSpPr>
              <a:spLocks noChangeArrowheads="1"/>
            </p:cNvSpPr>
            <p:nvPr/>
          </p:nvSpPr>
          <p:spPr bwMode="auto">
            <a:xfrm>
              <a:off x="5060" y="2503"/>
              <a:ext cx="51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KASKAZI KUSINI</a:t>
              </a:r>
            </a:p>
          </p:txBody>
        </p:sp>
        <p:sp>
          <p:nvSpPr>
            <p:cNvPr id="48192" name="Rectangle 81"/>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  YUDA</a:t>
              </a:r>
            </a:p>
          </p:txBody>
        </p:sp>
        <p:sp>
          <p:nvSpPr>
            <p:cNvPr id="48193" name="Rectangle 82"/>
            <p:cNvSpPr>
              <a:spLocks noChangeArrowheads="1"/>
            </p:cNvSpPr>
            <p:nvPr/>
          </p:nvSpPr>
          <p:spPr bwMode="auto">
            <a:xfrm>
              <a:off x="5096" y="2720"/>
              <a:ext cx="3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10              2</a:t>
              </a:r>
            </a:p>
          </p:txBody>
        </p:sp>
      </p:grpSp>
      <p:sp>
        <p:nvSpPr>
          <p:cNvPr id="562259" name="Rectangle 83"/>
          <p:cNvSpPr>
            <a:spLocks noChangeArrowheads="1"/>
          </p:cNvSpPr>
          <p:nvPr/>
        </p:nvSpPr>
        <p:spPr bwMode="auto">
          <a:xfrm>
            <a:off x="8204200" y="4464050"/>
            <a:ext cx="614363" cy="211138"/>
          </a:xfrm>
          <a:prstGeom prst="rect">
            <a:avLst/>
          </a:prstGeom>
          <a:noFill/>
          <a:ln w="12700">
            <a:noFill/>
            <a:miter lim="800000"/>
            <a:headEnd/>
            <a:tailEnd/>
          </a:ln>
          <a:effectLst/>
        </p:spPr>
        <p:txBody>
          <a:bodyPr wrap="none" lIns="90487" tIns="44450" rIns="90487" bIns="44450">
            <a:spAutoFit/>
          </a:bodyPr>
          <a:lstStyle/>
          <a:p>
            <a:pPr>
              <a:defRPr/>
            </a:pPr>
            <a:r>
              <a:rPr lang="en-US" sz="800" b="1" u="none">
                <a:solidFill>
                  <a:srgbClr val="000000"/>
                </a:solidFill>
                <a:effectLst>
                  <a:outerShdw blurRad="38100" dist="38100" dir="2700000" algn="tl">
                    <a:srgbClr val="FFFFFF"/>
                  </a:outerShdw>
                </a:effectLst>
                <a:latin typeface="Helvetica" charset="0"/>
              </a:rPr>
              <a:t>MANABII</a:t>
            </a:r>
          </a:p>
        </p:txBody>
      </p:sp>
      <p:sp>
        <p:nvSpPr>
          <p:cNvPr id="48181" name="Rectangle 84"/>
          <p:cNvSpPr>
            <a:spLocks noChangeArrowheads="1"/>
          </p:cNvSpPr>
          <p:nvPr/>
        </p:nvSpPr>
        <p:spPr bwMode="auto">
          <a:xfrm>
            <a:off x="8075613" y="4838700"/>
            <a:ext cx="4381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a:t>
            </a:r>
          </a:p>
        </p:txBody>
      </p:sp>
      <p:sp>
        <p:nvSpPr>
          <p:cNvPr id="48182" name="Rectangle 85"/>
          <p:cNvSpPr>
            <a:spLocks noChangeArrowheads="1"/>
          </p:cNvSpPr>
          <p:nvPr/>
        </p:nvSpPr>
        <p:spPr bwMode="auto">
          <a:xfrm>
            <a:off x="7999413" y="5003800"/>
            <a:ext cx="2381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a:t>
            </a:r>
          </a:p>
        </p:txBody>
      </p:sp>
      <p:sp>
        <p:nvSpPr>
          <p:cNvPr id="48183" name="Rectangle 86"/>
          <p:cNvSpPr>
            <a:spLocks noChangeArrowheads="1"/>
          </p:cNvSpPr>
          <p:nvPr/>
        </p:nvSpPr>
        <p:spPr bwMode="auto">
          <a:xfrm>
            <a:off x="7994650" y="4672013"/>
            <a:ext cx="1809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GB" sz="800" b="1" u="none">
              <a:solidFill>
                <a:srgbClr val="000000"/>
              </a:solidFill>
              <a:latin typeface="Helvetica" charset="0"/>
            </a:endParaRPr>
          </a:p>
        </p:txBody>
      </p:sp>
      <p:sp>
        <p:nvSpPr>
          <p:cNvPr id="48184" name="Rectangle 87"/>
          <p:cNvSpPr>
            <a:spLocks noChangeArrowheads="1"/>
          </p:cNvSpPr>
          <p:nvPr/>
        </p:nvSpPr>
        <p:spPr bwMode="auto">
          <a:xfrm>
            <a:off x="8388350" y="4994275"/>
            <a:ext cx="1809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GB" sz="800" b="1" u="none">
              <a:solidFill>
                <a:srgbClr val="000000"/>
              </a:solidFill>
              <a:latin typeface="Helvetica" charset="0"/>
            </a:endParaRPr>
          </a:p>
        </p:txBody>
      </p:sp>
      <p:sp>
        <p:nvSpPr>
          <p:cNvPr id="48185" name="Rectangle 88"/>
          <p:cNvSpPr>
            <a:spLocks noChangeArrowheads="1"/>
          </p:cNvSpPr>
          <p:nvPr/>
        </p:nvSpPr>
        <p:spPr bwMode="auto">
          <a:xfrm>
            <a:off x="8505825" y="4837113"/>
            <a:ext cx="1809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GB" sz="800" b="1" u="none">
              <a:solidFill>
                <a:srgbClr val="000000"/>
              </a:solidFill>
              <a:latin typeface="Helvetica" charset="0"/>
            </a:endParaRPr>
          </a:p>
        </p:txBody>
      </p:sp>
      <p:sp>
        <p:nvSpPr>
          <p:cNvPr id="562266" name="Rectangle 90"/>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42</a:t>
            </a:r>
          </a:p>
        </p:txBody>
      </p:sp>
      <p:sp>
        <p:nvSpPr>
          <p:cNvPr id="48187" name="Text Box 9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562209"/>
                                        </p:tgtEl>
                                        <p:attrNameLst>
                                          <p:attrName>style.visibility</p:attrName>
                                        </p:attrNameLst>
                                      </p:cBhvr>
                                      <p:to>
                                        <p:strVal val="visible"/>
                                      </p:to>
                                    </p:set>
                                    <p:anim calcmode="lin" valueType="num">
                                      <p:cBhvr>
                                        <p:cTn id="7" dur="500" fill="hold"/>
                                        <p:tgtEl>
                                          <p:spTgt spid="562209"/>
                                        </p:tgtEl>
                                        <p:attrNameLst>
                                          <p:attrName>ppt_w</p:attrName>
                                        </p:attrNameLst>
                                      </p:cBhvr>
                                      <p:tavLst>
                                        <p:tav tm="0">
                                          <p:val>
                                            <p:fltVal val="0"/>
                                          </p:val>
                                        </p:tav>
                                        <p:tav tm="100000">
                                          <p:val>
                                            <p:strVal val="#ppt_w"/>
                                          </p:val>
                                        </p:tav>
                                      </p:tavLst>
                                    </p:anim>
                                    <p:anim calcmode="lin" valueType="num">
                                      <p:cBhvr>
                                        <p:cTn id="8" dur="500" fill="hold"/>
                                        <p:tgtEl>
                                          <p:spTgt spid="562209"/>
                                        </p:tgtEl>
                                        <p:attrNameLst>
                                          <p:attrName>ppt_h</p:attrName>
                                        </p:attrNameLst>
                                      </p:cBhvr>
                                      <p:tavLst>
                                        <p:tav tm="0">
                                          <p:val>
                                            <p:fltVal val="0"/>
                                          </p:val>
                                        </p:tav>
                                        <p:tav tm="100000">
                                          <p:val>
                                            <p:strVal val="#ppt_h"/>
                                          </p:val>
                                        </p:tav>
                                      </p:tavLst>
                                    </p:anim>
                                    <p:anim calcmode="lin" valueType="num">
                                      <p:cBhvr>
                                        <p:cTn id="9" dur="500" fill="hold"/>
                                        <p:tgtEl>
                                          <p:spTgt spid="562209"/>
                                        </p:tgtEl>
                                        <p:attrNameLst>
                                          <p:attrName>ppt_x</p:attrName>
                                        </p:attrNameLst>
                                      </p:cBhvr>
                                      <p:tavLst>
                                        <p:tav tm="0">
                                          <p:val>
                                            <p:fltVal val="0.5"/>
                                          </p:val>
                                        </p:tav>
                                        <p:tav tm="100000">
                                          <p:val>
                                            <p:strVal val="#ppt_x"/>
                                          </p:val>
                                        </p:tav>
                                      </p:tavLst>
                                    </p:anim>
                                    <p:anim calcmode="lin" valueType="num">
                                      <p:cBhvr>
                                        <p:cTn id="10" dur="500" fill="hold"/>
                                        <p:tgtEl>
                                          <p:spTgt spid="5622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528" fill="hold" grpId="0" nodeType="afterEffect">
                                  <p:stCondLst>
                                    <p:cond delay="100"/>
                                  </p:stCondLst>
                                  <p:childTnLst>
                                    <p:set>
                                      <p:cBhvr>
                                        <p:cTn id="13" dur="1" fill="hold">
                                          <p:stCondLst>
                                            <p:cond delay="0"/>
                                          </p:stCondLst>
                                        </p:cTn>
                                        <p:tgtEl>
                                          <p:spTgt spid="562210"/>
                                        </p:tgtEl>
                                        <p:attrNameLst>
                                          <p:attrName>style.visibility</p:attrName>
                                        </p:attrNameLst>
                                      </p:cBhvr>
                                      <p:to>
                                        <p:strVal val="visible"/>
                                      </p:to>
                                    </p:set>
                                    <p:anim calcmode="lin" valueType="num">
                                      <p:cBhvr>
                                        <p:cTn id="14" dur="500" fill="hold"/>
                                        <p:tgtEl>
                                          <p:spTgt spid="562210"/>
                                        </p:tgtEl>
                                        <p:attrNameLst>
                                          <p:attrName>ppt_w</p:attrName>
                                        </p:attrNameLst>
                                      </p:cBhvr>
                                      <p:tavLst>
                                        <p:tav tm="0">
                                          <p:val>
                                            <p:fltVal val="0"/>
                                          </p:val>
                                        </p:tav>
                                        <p:tav tm="100000">
                                          <p:val>
                                            <p:strVal val="#ppt_w"/>
                                          </p:val>
                                        </p:tav>
                                      </p:tavLst>
                                    </p:anim>
                                    <p:anim calcmode="lin" valueType="num">
                                      <p:cBhvr>
                                        <p:cTn id="15" dur="500" fill="hold"/>
                                        <p:tgtEl>
                                          <p:spTgt spid="562210"/>
                                        </p:tgtEl>
                                        <p:attrNameLst>
                                          <p:attrName>ppt_h</p:attrName>
                                        </p:attrNameLst>
                                      </p:cBhvr>
                                      <p:tavLst>
                                        <p:tav tm="0">
                                          <p:val>
                                            <p:fltVal val="0"/>
                                          </p:val>
                                        </p:tav>
                                        <p:tav tm="100000">
                                          <p:val>
                                            <p:strVal val="#ppt_h"/>
                                          </p:val>
                                        </p:tav>
                                      </p:tavLst>
                                    </p:anim>
                                    <p:anim calcmode="lin" valueType="num">
                                      <p:cBhvr>
                                        <p:cTn id="16" dur="500" fill="hold"/>
                                        <p:tgtEl>
                                          <p:spTgt spid="562210"/>
                                        </p:tgtEl>
                                        <p:attrNameLst>
                                          <p:attrName>ppt_x</p:attrName>
                                        </p:attrNameLst>
                                      </p:cBhvr>
                                      <p:tavLst>
                                        <p:tav tm="0">
                                          <p:val>
                                            <p:fltVal val="0.5"/>
                                          </p:val>
                                        </p:tav>
                                        <p:tav tm="100000">
                                          <p:val>
                                            <p:strVal val="#ppt_x"/>
                                          </p:val>
                                        </p:tav>
                                      </p:tavLst>
                                    </p:anim>
                                    <p:anim calcmode="lin" valueType="num">
                                      <p:cBhvr>
                                        <p:cTn id="17" dur="500" fill="hold"/>
                                        <p:tgtEl>
                                          <p:spTgt spid="5622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562211"/>
                                        </p:tgtEl>
                                        <p:attrNameLst>
                                          <p:attrName>style.visibility</p:attrName>
                                        </p:attrNameLst>
                                      </p:cBhvr>
                                      <p:to>
                                        <p:strVal val="visible"/>
                                      </p:to>
                                    </p:set>
                                    <p:anim calcmode="lin" valueType="num">
                                      <p:cBhvr>
                                        <p:cTn id="21" dur="500" fill="hold"/>
                                        <p:tgtEl>
                                          <p:spTgt spid="562211"/>
                                        </p:tgtEl>
                                        <p:attrNameLst>
                                          <p:attrName>ppt_w</p:attrName>
                                        </p:attrNameLst>
                                      </p:cBhvr>
                                      <p:tavLst>
                                        <p:tav tm="0">
                                          <p:val>
                                            <p:fltVal val="0"/>
                                          </p:val>
                                        </p:tav>
                                        <p:tav tm="100000">
                                          <p:val>
                                            <p:strVal val="#ppt_w"/>
                                          </p:val>
                                        </p:tav>
                                      </p:tavLst>
                                    </p:anim>
                                    <p:anim calcmode="lin" valueType="num">
                                      <p:cBhvr>
                                        <p:cTn id="22" dur="500" fill="hold"/>
                                        <p:tgtEl>
                                          <p:spTgt spid="562211"/>
                                        </p:tgtEl>
                                        <p:attrNameLst>
                                          <p:attrName>ppt_h</p:attrName>
                                        </p:attrNameLst>
                                      </p:cBhvr>
                                      <p:tavLst>
                                        <p:tav tm="0">
                                          <p:val>
                                            <p:fltVal val="0"/>
                                          </p:val>
                                        </p:tav>
                                        <p:tav tm="100000">
                                          <p:val>
                                            <p:strVal val="#ppt_h"/>
                                          </p:val>
                                        </p:tav>
                                      </p:tavLst>
                                    </p:anim>
                                    <p:anim calcmode="lin" valueType="num">
                                      <p:cBhvr>
                                        <p:cTn id="23" dur="500" fill="hold"/>
                                        <p:tgtEl>
                                          <p:spTgt spid="562211"/>
                                        </p:tgtEl>
                                        <p:attrNameLst>
                                          <p:attrName>ppt_x</p:attrName>
                                        </p:attrNameLst>
                                      </p:cBhvr>
                                      <p:tavLst>
                                        <p:tav tm="0">
                                          <p:val>
                                            <p:fltVal val="0.5"/>
                                          </p:val>
                                        </p:tav>
                                        <p:tav tm="100000">
                                          <p:val>
                                            <p:strVal val="#ppt_x"/>
                                          </p:val>
                                        </p:tav>
                                      </p:tavLst>
                                    </p:anim>
                                    <p:anim calcmode="lin" valueType="num">
                                      <p:cBhvr>
                                        <p:cTn id="24" dur="500" fill="hold"/>
                                        <p:tgtEl>
                                          <p:spTgt spid="5622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800"/>
                            </p:stCondLst>
                            <p:childTnLst>
                              <p:par>
                                <p:cTn id="26" presetID="23" presetClass="entr" presetSubtype="528" fill="hold" grpId="0" nodeType="afterEffect">
                                  <p:stCondLst>
                                    <p:cond delay="100"/>
                                  </p:stCondLst>
                                  <p:childTnLst>
                                    <p:set>
                                      <p:cBhvr>
                                        <p:cTn id="27" dur="1" fill="hold">
                                          <p:stCondLst>
                                            <p:cond delay="0"/>
                                          </p:stCondLst>
                                        </p:cTn>
                                        <p:tgtEl>
                                          <p:spTgt spid="562212"/>
                                        </p:tgtEl>
                                        <p:attrNameLst>
                                          <p:attrName>style.visibility</p:attrName>
                                        </p:attrNameLst>
                                      </p:cBhvr>
                                      <p:to>
                                        <p:strVal val="visible"/>
                                      </p:to>
                                    </p:set>
                                    <p:anim calcmode="lin" valueType="num">
                                      <p:cBhvr>
                                        <p:cTn id="28" dur="500" fill="hold"/>
                                        <p:tgtEl>
                                          <p:spTgt spid="562212"/>
                                        </p:tgtEl>
                                        <p:attrNameLst>
                                          <p:attrName>ppt_w</p:attrName>
                                        </p:attrNameLst>
                                      </p:cBhvr>
                                      <p:tavLst>
                                        <p:tav tm="0">
                                          <p:val>
                                            <p:fltVal val="0"/>
                                          </p:val>
                                        </p:tav>
                                        <p:tav tm="100000">
                                          <p:val>
                                            <p:strVal val="#ppt_w"/>
                                          </p:val>
                                        </p:tav>
                                      </p:tavLst>
                                    </p:anim>
                                    <p:anim calcmode="lin" valueType="num">
                                      <p:cBhvr>
                                        <p:cTn id="29" dur="500" fill="hold"/>
                                        <p:tgtEl>
                                          <p:spTgt spid="562212"/>
                                        </p:tgtEl>
                                        <p:attrNameLst>
                                          <p:attrName>ppt_h</p:attrName>
                                        </p:attrNameLst>
                                      </p:cBhvr>
                                      <p:tavLst>
                                        <p:tav tm="0">
                                          <p:val>
                                            <p:fltVal val="0"/>
                                          </p:val>
                                        </p:tav>
                                        <p:tav tm="100000">
                                          <p:val>
                                            <p:strVal val="#ppt_h"/>
                                          </p:val>
                                        </p:tav>
                                      </p:tavLst>
                                    </p:anim>
                                    <p:anim calcmode="lin" valueType="num">
                                      <p:cBhvr>
                                        <p:cTn id="30" dur="500" fill="hold"/>
                                        <p:tgtEl>
                                          <p:spTgt spid="562212"/>
                                        </p:tgtEl>
                                        <p:attrNameLst>
                                          <p:attrName>ppt_x</p:attrName>
                                        </p:attrNameLst>
                                      </p:cBhvr>
                                      <p:tavLst>
                                        <p:tav tm="0">
                                          <p:val>
                                            <p:fltVal val="0.5"/>
                                          </p:val>
                                        </p:tav>
                                        <p:tav tm="100000">
                                          <p:val>
                                            <p:strVal val="#ppt_x"/>
                                          </p:val>
                                        </p:tav>
                                      </p:tavLst>
                                    </p:anim>
                                    <p:anim calcmode="lin" valueType="num">
                                      <p:cBhvr>
                                        <p:cTn id="31" dur="500" fill="hold"/>
                                        <p:tgtEl>
                                          <p:spTgt spid="56221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400"/>
                            </p:stCondLst>
                            <p:childTnLst>
                              <p:par>
                                <p:cTn id="33" presetID="23" presetClass="entr" presetSubtype="528" fill="hold" grpId="0" nodeType="afterEffect">
                                  <p:stCondLst>
                                    <p:cond delay="100"/>
                                  </p:stCondLst>
                                  <p:childTnLst>
                                    <p:set>
                                      <p:cBhvr>
                                        <p:cTn id="34" dur="1" fill="hold">
                                          <p:stCondLst>
                                            <p:cond delay="0"/>
                                          </p:stCondLst>
                                        </p:cTn>
                                        <p:tgtEl>
                                          <p:spTgt spid="562213"/>
                                        </p:tgtEl>
                                        <p:attrNameLst>
                                          <p:attrName>style.visibility</p:attrName>
                                        </p:attrNameLst>
                                      </p:cBhvr>
                                      <p:to>
                                        <p:strVal val="visible"/>
                                      </p:to>
                                    </p:set>
                                    <p:anim calcmode="lin" valueType="num">
                                      <p:cBhvr>
                                        <p:cTn id="35" dur="500" fill="hold"/>
                                        <p:tgtEl>
                                          <p:spTgt spid="562213"/>
                                        </p:tgtEl>
                                        <p:attrNameLst>
                                          <p:attrName>ppt_w</p:attrName>
                                        </p:attrNameLst>
                                      </p:cBhvr>
                                      <p:tavLst>
                                        <p:tav tm="0">
                                          <p:val>
                                            <p:fltVal val="0"/>
                                          </p:val>
                                        </p:tav>
                                        <p:tav tm="100000">
                                          <p:val>
                                            <p:strVal val="#ppt_w"/>
                                          </p:val>
                                        </p:tav>
                                      </p:tavLst>
                                    </p:anim>
                                    <p:anim calcmode="lin" valueType="num">
                                      <p:cBhvr>
                                        <p:cTn id="36" dur="500" fill="hold"/>
                                        <p:tgtEl>
                                          <p:spTgt spid="562213"/>
                                        </p:tgtEl>
                                        <p:attrNameLst>
                                          <p:attrName>ppt_h</p:attrName>
                                        </p:attrNameLst>
                                      </p:cBhvr>
                                      <p:tavLst>
                                        <p:tav tm="0">
                                          <p:val>
                                            <p:fltVal val="0"/>
                                          </p:val>
                                        </p:tav>
                                        <p:tav tm="100000">
                                          <p:val>
                                            <p:strVal val="#ppt_h"/>
                                          </p:val>
                                        </p:tav>
                                      </p:tavLst>
                                    </p:anim>
                                    <p:anim calcmode="lin" valueType="num">
                                      <p:cBhvr>
                                        <p:cTn id="37" dur="500" fill="hold"/>
                                        <p:tgtEl>
                                          <p:spTgt spid="562213"/>
                                        </p:tgtEl>
                                        <p:attrNameLst>
                                          <p:attrName>ppt_x</p:attrName>
                                        </p:attrNameLst>
                                      </p:cBhvr>
                                      <p:tavLst>
                                        <p:tav tm="0">
                                          <p:val>
                                            <p:fltVal val="0.5"/>
                                          </p:val>
                                        </p:tav>
                                        <p:tav tm="100000">
                                          <p:val>
                                            <p:strVal val="#ppt_x"/>
                                          </p:val>
                                        </p:tav>
                                      </p:tavLst>
                                    </p:anim>
                                    <p:anim calcmode="lin" valueType="num">
                                      <p:cBhvr>
                                        <p:cTn id="38" dur="500" fill="hold"/>
                                        <p:tgtEl>
                                          <p:spTgt spid="56221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000"/>
                            </p:stCondLst>
                            <p:childTnLst>
                              <p:par>
                                <p:cTn id="40" presetID="23" presetClass="entr" presetSubtype="528" fill="hold" grpId="0" nodeType="afterEffect">
                                  <p:stCondLst>
                                    <p:cond delay="100"/>
                                  </p:stCondLst>
                                  <p:childTnLst>
                                    <p:set>
                                      <p:cBhvr>
                                        <p:cTn id="41" dur="1" fill="hold">
                                          <p:stCondLst>
                                            <p:cond delay="0"/>
                                          </p:stCondLst>
                                        </p:cTn>
                                        <p:tgtEl>
                                          <p:spTgt spid="562214"/>
                                        </p:tgtEl>
                                        <p:attrNameLst>
                                          <p:attrName>style.visibility</p:attrName>
                                        </p:attrNameLst>
                                      </p:cBhvr>
                                      <p:to>
                                        <p:strVal val="visible"/>
                                      </p:to>
                                    </p:set>
                                    <p:anim calcmode="lin" valueType="num">
                                      <p:cBhvr>
                                        <p:cTn id="42" dur="500" fill="hold"/>
                                        <p:tgtEl>
                                          <p:spTgt spid="562214"/>
                                        </p:tgtEl>
                                        <p:attrNameLst>
                                          <p:attrName>ppt_w</p:attrName>
                                        </p:attrNameLst>
                                      </p:cBhvr>
                                      <p:tavLst>
                                        <p:tav tm="0">
                                          <p:val>
                                            <p:fltVal val="0"/>
                                          </p:val>
                                        </p:tav>
                                        <p:tav tm="100000">
                                          <p:val>
                                            <p:strVal val="#ppt_w"/>
                                          </p:val>
                                        </p:tav>
                                      </p:tavLst>
                                    </p:anim>
                                    <p:anim calcmode="lin" valueType="num">
                                      <p:cBhvr>
                                        <p:cTn id="43" dur="500" fill="hold"/>
                                        <p:tgtEl>
                                          <p:spTgt spid="562214"/>
                                        </p:tgtEl>
                                        <p:attrNameLst>
                                          <p:attrName>ppt_h</p:attrName>
                                        </p:attrNameLst>
                                      </p:cBhvr>
                                      <p:tavLst>
                                        <p:tav tm="0">
                                          <p:val>
                                            <p:fltVal val="0"/>
                                          </p:val>
                                        </p:tav>
                                        <p:tav tm="100000">
                                          <p:val>
                                            <p:strVal val="#ppt_h"/>
                                          </p:val>
                                        </p:tav>
                                      </p:tavLst>
                                    </p:anim>
                                    <p:anim calcmode="lin" valueType="num">
                                      <p:cBhvr>
                                        <p:cTn id="44" dur="500" fill="hold"/>
                                        <p:tgtEl>
                                          <p:spTgt spid="562214"/>
                                        </p:tgtEl>
                                        <p:attrNameLst>
                                          <p:attrName>ppt_x</p:attrName>
                                        </p:attrNameLst>
                                      </p:cBhvr>
                                      <p:tavLst>
                                        <p:tav tm="0">
                                          <p:val>
                                            <p:fltVal val="0.5"/>
                                          </p:val>
                                        </p:tav>
                                        <p:tav tm="100000">
                                          <p:val>
                                            <p:strVal val="#ppt_x"/>
                                          </p:val>
                                        </p:tav>
                                      </p:tavLst>
                                    </p:anim>
                                    <p:anim calcmode="lin" valueType="num">
                                      <p:cBhvr>
                                        <p:cTn id="45" dur="500" fill="hold"/>
                                        <p:tgtEl>
                                          <p:spTgt spid="56221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600"/>
                            </p:stCondLst>
                            <p:childTnLst>
                              <p:par>
                                <p:cTn id="47" presetID="23" presetClass="entr" presetSubtype="528" fill="hold" grpId="0" nodeType="afterEffect">
                                  <p:stCondLst>
                                    <p:cond delay="100"/>
                                  </p:stCondLst>
                                  <p:childTnLst>
                                    <p:set>
                                      <p:cBhvr>
                                        <p:cTn id="48" dur="1" fill="hold">
                                          <p:stCondLst>
                                            <p:cond delay="0"/>
                                          </p:stCondLst>
                                        </p:cTn>
                                        <p:tgtEl>
                                          <p:spTgt spid="562215"/>
                                        </p:tgtEl>
                                        <p:attrNameLst>
                                          <p:attrName>style.visibility</p:attrName>
                                        </p:attrNameLst>
                                      </p:cBhvr>
                                      <p:to>
                                        <p:strVal val="visible"/>
                                      </p:to>
                                    </p:set>
                                    <p:anim calcmode="lin" valueType="num">
                                      <p:cBhvr>
                                        <p:cTn id="49" dur="500" fill="hold"/>
                                        <p:tgtEl>
                                          <p:spTgt spid="562215"/>
                                        </p:tgtEl>
                                        <p:attrNameLst>
                                          <p:attrName>ppt_w</p:attrName>
                                        </p:attrNameLst>
                                      </p:cBhvr>
                                      <p:tavLst>
                                        <p:tav tm="0">
                                          <p:val>
                                            <p:fltVal val="0"/>
                                          </p:val>
                                        </p:tav>
                                        <p:tav tm="100000">
                                          <p:val>
                                            <p:strVal val="#ppt_w"/>
                                          </p:val>
                                        </p:tav>
                                      </p:tavLst>
                                    </p:anim>
                                    <p:anim calcmode="lin" valueType="num">
                                      <p:cBhvr>
                                        <p:cTn id="50" dur="500" fill="hold"/>
                                        <p:tgtEl>
                                          <p:spTgt spid="562215"/>
                                        </p:tgtEl>
                                        <p:attrNameLst>
                                          <p:attrName>ppt_h</p:attrName>
                                        </p:attrNameLst>
                                      </p:cBhvr>
                                      <p:tavLst>
                                        <p:tav tm="0">
                                          <p:val>
                                            <p:fltVal val="0"/>
                                          </p:val>
                                        </p:tav>
                                        <p:tav tm="100000">
                                          <p:val>
                                            <p:strVal val="#ppt_h"/>
                                          </p:val>
                                        </p:tav>
                                      </p:tavLst>
                                    </p:anim>
                                    <p:anim calcmode="lin" valueType="num">
                                      <p:cBhvr>
                                        <p:cTn id="51" dur="500" fill="hold"/>
                                        <p:tgtEl>
                                          <p:spTgt spid="562215"/>
                                        </p:tgtEl>
                                        <p:attrNameLst>
                                          <p:attrName>ppt_x</p:attrName>
                                        </p:attrNameLst>
                                      </p:cBhvr>
                                      <p:tavLst>
                                        <p:tav tm="0">
                                          <p:val>
                                            <p:fltVal val="0.5"/>
                                          </p:val>
                                        </p:tav>
                                        <p:tav tm="100000">
                                          <p:val>
                                            <p:strVal val="#ppt_x"/>
                                          </p:val>
                                        </p:tav>
                                      </p:tavLst>
                                    </p:anim>
                                    <p:anim calcmode="lin" valueType="num">
                                      <p:cBhvr>
                                        <p:cTn id="52" dur="500" fill="hold"/>
                                        <p:tgtEl>
                                          <p:spTgt spid="56221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200"/>
                            </p:stCondLst>
                            <p:childTnLst>
                              <p:par>
                                <p:cTn id="54" presetID="23" presetClass="entr" presetSubtype="528" fill="hold" grpId="0" nodeType="afterEffect">
                                  <p:stCondLst>
                                    <p:cond delay="100"/>
                                  </p:stCondLst>
                                  <p:childTnLst>
                                    <p:set>
                                      <p:cBhvr>
                                        <p:cTn id="55" dur="1" fill="hold">
                                          <p:stCondLst>
                                            <p:cond delay="0"/>
                                          </p:stCondLst>
                                        </p:cTn>
                                        <p:tgtEl>
                                          <p:spTgt spid="562216"/>
                                        </p:tgtEl>
                                        <p:attrNameLst>
                                          <p:attrName>style.visibility</p:attrName>
                                        </p:attrNameLst>
                                      </p:cBhvr>
                                      <p:to>
                                        <p:strVal val="visible"/>
                                      </p:to>
                                    </p:set>
                                    <p:anim calcmode="lin" valueType="num">
                                      <p:cBhvr>
                                        <p:cTn id="56" dur="500" fill="hold"/>
                                        <p:tgtEl>
                                          <p:spTgt spid="562216"/>
                                        </p:tgtEl>
                                        <p:attrNameLst>
                                          <p:attrName>ppt_w</p:attrName>
                                        </p:attrNameLst>
                                      </p:cBhvr>
                                      <p:tavLst>
                                        <p:tav tm="0">
                                          <p:val>
                                            <p:fltVal val="0"/>
                                          </p:val>
                                        </p:tav>
                                        <p:tav tm="100000">
                                          <p:val>
                                            <p:strVal val="#ppt_w"/>
                                          </p:val>
                                        </p:tav>
                                      </p:tavLst>
                                    </p:anim>
                                    <p:anim calcmode="lin" valueType="num">
                                      <p:cBhvr>
                                        <p:cTn id="57" dur="500" fill="hold"/>
                                        <p:tgtEl>
                                          <p:spTgt spid="562216"/>
                                        </p:tgtEl>
                                        <p:attrNameLst>
                                          <p:attrName>ppt_h</p:attrName>
                                        </p:attrNameLst>
                                      </p:cBhvr>
                                      <p:tavLst>
                                        <p:tav tm="0">
                                          <p:val>
                                            <p:fltVal val="0"/>
                                          </p:val>
                                        </p:tav>
                                        <p:tav tm="100000">
                                          <p:val>
                                            <p:strVal val="#ppt_h"/>
                                          </p:val>
                                        </p:tav>
                                      </p:tavLst>
                                    </p:anim>
                                    <p:anim calcmode="lin" valueType="num">
                                      <p:cBhvr>
                                        <p:cTn id="58" dur="500" fill="hold"/>
                                        <p:tgtEl>
                                          <p:spTgt spid="562216"/>
                                        </p:tgtEl>
                                        <p:attrNameLst>
                                          <p:attrName>ppt_x</p:attrName>
                                        </p:attrNameLst>
                                      </p:cBhvr>
                                      <p:tavLst>
                                        <p:tav tm="0">
                                          <p:val>
                                            <p:fltVal val="0.5"/>
                                          </p:val>
                                        </p:tav>
                                        <p:tav tm="100000">
                                          <p:val>
                                            <p:strVal val="#ppt_x"/>
                                          </p:val>
                                        </p:tav>
                                      </p:tavLst>
                                    </p:anim>
                                    <p:anim calcmode="lin" valueType="num">
                                      <p:cBhvr>
                                        <p:cTn id="59" dur="500" fill="hold"/>
                                        <p:tgtEl>
                                          <p:spTgt spid="56221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800"/>
                            </p:stCondLst>
                            <p:childTnLst>
                              <p:par>
                                <p:cTn id="61" presetID="23" presetClass="entr" presetSubtype="528" fill="hold" grpId="0" nodeType="afterEffect">
                                  <p:stCondLst>
                                    <p:cond delay="100"/>
                                  </p:stCondLst>
                                  <p:childTnLst>
                                    <p:set>
                                      <p:cBhvr>
                                        <p:cTn id="62" dur="1" fill="hold">
                                          <p:stCondLst>
                                            <p:cond delay="0"/>
                                          </p:stCondLst>
                                        </p:cTn>
                                        <p:tgtEl>
                                          <p:spTgt spid="562218"/>
                                        </p:tgtEl>
                                        <p:attrNameLst>
                                          <p:attrName>style.visibility</p:attrName>
                                        </p:attrNameLst>
                                      </p:cBhvr>
                                      <p:to>
                                        <p:strVal val="visible"/>
                                      </p:to>
                                    </p:set>
                                    <p:anim calcmode="lin" valueType="num">
                                      <p:cBhvr>
                                        <p:cTn id="63" dur="500" fill="hold"/>
                                        <p:tgtEl>
                                          <p:spTgt spid="562218"/>
                                        </p:tgtEl>
                                        <p:attrNameLst>
                                          <p:attrName>ppt_w</p:attrName>
                                        </p:attrNameLst>
                                      </p:cBhvr>
                                      <p:tavLst>
                                        <p:tav tm="0">
                                          <p:val>
                                            <p:fltVal val="0"/>
                                          </p:val>
                                        </p:tav>
                                        <p:tav tm="100000">
                                          <p:val>
                                            <p:strVal val="#ppt_w"/>
                                          </p:val>
                                        </p:tav>
                                      </p:tavLst>
                                    </p:anim>
                                    <p:anim calcmode="lin" valueType="num">
                                      <p:cBhvr>
                                        <p:cTn id="64" dur="500" fill="hold"/>
                                        <p:tgtEl>
                                          <p:spTgt spid="562218"/>
                                        </p:tgtEl>
                                        <p:attrNameLst>
                                          <p:attrName>ppt_h</p:attrName>
                                        </p:attrNameLst>
                                      </p:cBhvr>
                                      <p:tavLst>
                                        <p:tav tm="0">
                                          <p:val>
                                            <p:fltVal val="0"/>
                                          </p:val>
                                        </p:tav>
                                        <p:tav tm="100000">
                                          <p:val>
                                            <p:strVal val="#ppt_h"/>
                                          </p:val>
                                        </p:tav>
                                      </p:tavLst>
                                    </p:anim>
                                    <p:anim calcmode="lin" valueType="num">
                                      <p:cBhvr>
                                        <p:cTn id="65" dur="500" fill="hold"/>
                                        <p:tgtEl>
                                          <p:spTgt spid="562218"/>
                                        </p:tgtEl>
                                        <p:attrNameLst>
                                          <p:attrName>ppt_x</p:attrName>
                                        </p:attrNameLst>
                                      </p:cBhvr>
                                      <p:tavLst>
                                        <p:tav tm="0">
                                          <p:val>
                                            <p:fltVal val="0.5"/>
                                          </p:val>
                                        </p:tav>
                                        <p:tav tm="100000">
                                          <p:val>
                                            <p:strVal val="#ppt_x"/>
                                          </p:val>
                                        </p:tav>
                                      </p:tavLst>
                                    </p:anim>
                                    <p:anim calcmode="lin" valueType="num">
                                      <p:cBhvr>
                                        <p:cTn id="66" dur="500" fill="hold"/>
                                        <p:tgtEl>
                                          <p:spTgt spid="56221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400"/>
                            </p:stCondLst>
                            <p:childTnLst>
                              <p:par>
                                <p:cTn id="68" presetID="23" presetClass="entr" presetSubtype="528" fill="hold" grpId="0" nodeType="afterEffect">
                                  <p:stCondLst>
                                    <p:cond delay="100"/>
                                  </p:stCondLst>
                                  <p:childTnLst>
                                    <p:set>
                                      <p:cBhvr>
                                        <p:cTn id="69" dur="1" fill="hold">
                                          <p:stCondLst>
                                            <p:cond delay="0"/>
                                          </p:stCondLst>
                                        </p:cTn>
                                        <p:tgtEl>
                                          <p:spTgt spid="562219"/>
                                        </p:tgtEl>
                                        <p:attrNameLst>
                                          <p:attrName>style.visibility</p:attrName>
                                        </p:attrNameLst>
                                      </p:cBhvr>
                                      <p:to>
                                        <p:strVal val="visible"/>
                                      </p:to>
                                    </p:set>
                                    <p:anim calcmode="lin" valueType="num">
                                      <p:cBhvr>
                                        <p:cTn id="70" dur="500" fill="hold"/>
                                        <p:tgtEl>
                                          <p:spTgt spid="562219"/>
                                        </p:tgtEl>
                                        <p:attrNameLst>
                                          <p:attrName>ppt_w</p:attrName>
                                        </p:attrNameLst>
                                      </p:cBhvr>
                                      <p:tavLst>
                                        <p:tav tm="0">
                                          <p:val>
                                            <p:fltVal val="0"/>
                                          </p:val>
                                        </p:tav>
                                        <p:tav tm="100000">
                                          <p:val>
                                            <p:strVal val="#ppt_w"/>
                                          </p:val>
                                        </p:tav>
                                      </p:tavLst>
                                    </p:anim>
                                    <p:anim calcmode="lin" valueType="num">
                                      <p:cBhvr>
                                        <p:cTn id="71" dur="500" fill="hold"/>
                                        <p:tgtEl>
                                          <p:spTgt spid="562219"/>
                                        </p:tgtEl>
                                        <p:attrNameLst>
                                          <p:attrName>ppt_h</p:attrName>
                                        </p:attrNameLst>
                                      </p:cBhvr>
                                      <p:tavLst>
                                        <p:tav tm="0">
                                          <p:val>
                                            <p:fltVal val="0"/>
                                          </p:val>
                                        </p:tav>
                                        <p:tav tm="100000">
                                          <p:val>
                                            <p:strVal val="#ppt_h"/>
                                          </p:val>
                                        </p:tav>
                                      </p:tavLst>
                                    </p:anim>
                                    <p:anim calcmode="lin" valueType="num">
                                      <p:cBhvr>
                                        <p:cTn id="72" dur="500" fill="hold"/>
                                        <p:tgtEl>
                                          <p:spTgt spid="562219"/>
                                        </p:tgtEl>
                                        <p:attrNameLst>
                                          <p:attrName>ppt_x</p:attrName>
                                        </p:attrNameLst>
                                      </p:cBhvr>
                                      <p:tavLst>
                                        <p:tav tm="0">
                                          <p:val>
                                            <p:fltVal val="0.5"/>
                                          </p:val>
                                        </p:tav>
                                        <p:tav tm="100000">
                                          <p:val>
                                            <p:strVal val="#ppt_x"/>
                                          </p:val>
                                        </p:tav>
                                      </p:tavLst>
                                    </p:anim>
                                    <p:anim calcmode="lin" valueType="num">
                                      <p:cBhvr>
                                        <p:cTn id="73" dur="500" fill="hold"/>
                                        <p:tgtEl>
                                          <p:spTgt spid="56221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6000"/>
                            </p:stCondLst>
                            <p:childTnLst>
                              <p:par>
                                <p:cTn id="75" presetID="23" presetClass="entr" presetSubtype="528" fill="hold" grpId="0" nodeType="afterEffect">
                                  <p:stCondLst>
                                    <p:cond delay="100"/>
                                  </p:stCondLst>
                                  <p:childTnLst>
                                    <p:set>
                                      <p:cBhvr>
                                        <p:cTn id="76" dur="1" fill="hold">
                                          <p:stCondLst>
                                            <p:cond delay="0"/>
                                          </p:stCondLst>
                                        </p:cTn>
                                        <p:tgtEl>
                                          <p:spTgt spid="562220"/>
                                        </p:tgtEl>
                                        <p:attrNameLst>
                                          <p:attrName>style.visibility</p:attrName>
                                        </p:attrNameLst>
                                      </p:cBhvr>
                                      <p:to>
                                        <p:strVal val="visible"/>
                                      </p:to>
                                    </p:set>
                                    <p:anim calcmode="lin" valueType="num">
                                      <p:cBhvr>
                                        <p:cTn id="77" dur="500" fill="hold"/>
                                        <p:tgtEl>
                                          <p:spTgt spid="562220"/>
                                        </p:tgtEl>
                                        <p:attrNameLst>
                                          <p:attrName>ppt_w</p:attrName>
                                        </p:attrNameLst>
                                      </p:cBhvr>
                                      <p:tavLst>
                                        <p:tav tm="0">
                                          <p:val>
                                            <p:fltVal val="0"/>
                                          </p:val>
                                        </p:tav>
                                        <p:tav tm="100000">
                                          <p:val>
                                            <p:strVal val="#ppt_w"/>
                                          </p:val>
                                        </p:tav>
                                      </p:tavLst>
                                    </p:anim>
                                    <p:anim calcmode="lin" valueType="num">
                                      <p:cBhvr>
                                        <p:cTn id="78" dur="500" fill="hold"/>
                                        <p:tgtEl>
                                          <p:spTgt spid="562220"/>
                                        </p:tgtEl>
                                        <p:attrNameLst>
                                          <p:attrName>ppt_h</p:attrName>
                                        </p:attrNameLst>
                                      </p:cBhvr>
                                      <p:tavLst>
                                        <p:tav tm="0">
                                          <p:val>
                                            <p:fltVal val="0"/>
                                          </p:val>
                                        </p:tav>
                                        <p:tav tm="100000">
                                          <p:val>
                                            <p:strVal val="#ppt_h"/>
                                          </p:val>
                                        </p:tav>
                                      </p:tavLst>
                                    </p:anim>
                                    <p:anim calcmode="lin" valueType="num">
                                      <p:cBhvr>
                                        <p:cTn id="79" dur="500" fill="hold"/>
                                        <p:tgtEl>
                                          <p:spTgt spid="562220"/>
                                        </p:tgtEl>
                                        <p:attrNameLst>
                                          <p:attrName>ppt_x</p:attrName>
                                        </p:attrNameLst>
                                      </p:cBhvr>
                                      <p:tavLst>
                                        <p:tav tm="0">
                                          <p:val>
                                            <p:fltVal val="0.5"/>
                                          </p:val>
                                        </p:tav>
                                        <p:tav tm="100000">
                                          <p:val>
                                            <p:strVal val="#ppt_x"/>
                                          </p:val>
                                        </p:tav>
                                      </p:tavLst>
                                    </p:anim>
                                    <p:anim calcmode="lin" valueType="num">
                                      <p:cBhvr>
                                        <p:cTn id="80" dur="500" fill="hold"/>
                                        <p:tgtEl>
                                          <p:spTgt spid="562220"/>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6600"/>
                            </p:stCondLst>
                            <p:childTnLst>
                              <p:par>
                                <p:cTn id="82" presetID="23" presetClass="entr" presetSubtype="528" fill="hold" grpId="0" nodeType="afterEffect">
                                  <p:stCondLst>
                                    <p:cond delay="100"/>
                                  </p:stCondLst>
                                  <p:childTnLst>
                                    <p:set>
                                      <p:cBhvr>
                                        <p:cTn id="83" dur="1" fill="hold">
                                          <p:stCondLst>
                                            <p:cond delay="0"/>
                                          </p:stCondLst>
                                        </p:cTn>
                                        <p:tgtEl>
                                          <p:spTgt spid="562221"/>
                                        </p:tgtEl>
                                        <p:attrNameLst>
                                          <p:attrName>style.visibility</p:attrName>
                                        </p:attrNameLst>
                                      </p:cBhvr>
                                      <p:to>
                                        <p:strVal val="visible"/>
                                      </p:to>
                                    </p:set>
                                    <p:anim calcmode="lin" valueType="num">
                                      <p:cBhvr>
                                        <p:cTn id="84" dur="500" fill="hold"/>
                                        <p:tgtEl>
                                          <p:spTgt spid="562221"/>
                                        </p:tgtEl>
                                        <p:attrNameLst>
                                          <p:attrName>ppt_w</p:attrName>
                                        </p:attrNameLst>
                                      </p:cBhvr>
                                      <p:tavLst>
                                        <p:tav tm="0">
                                          <p:val>
                                            <p:fltVal val="0"/>
                                          </p:val>
                                        </p:tav>
                                        <p:tav tm="100000">
                                          <p:val>
                                            <p:strVal val="#ppt_w"/>
                                          </p:val>
                                        </p:tav>
                                      </p:tavLst>
                                    </p:anim>
                                    <p:anim calcmode="lin" valueType="num">
                                      <p:cBhvr>
                                        <p:cTn id="85" dur="500" fill="hold"/>
                                        <p:tgtEl>
                                          <p:spTgt spid="562221"/>
                                        </p:tgtEl>
                                        <p:attrNameLst>
                                          <p:attrName>ppt_h</p:attrName>
                                        </p:attrNameLst>
                                      </p:cBhvr>
                                      <p:tavLst>
                                        <p:tav tm="0">
                                          <p:val>
                                            <p:fltVal val="0"/>
                                          </p:val>
                                        </p:tav>
                                        <p:tav tm="100000">
                                          <p:val>
                                            <p:strVal val="#ppt_h"/>
                                          </p:val>
                                        </p:tav>
                                      </p:tavLst>
                                    </p:anim>
                                    <p:anim calcmode="lin" valueType="num">
                                      <p:cBhvr>
                                        <p:cTn id="86" dur="500" fill="hold"/>
                                        <p:tgtEl>
                                          <p:spTgt spid="562221"/>
                                        </p:tgtEl>
                                        <p:attrNameLst>
                                          <p:attrName>ppt_x</p:attrName>
                                        </p:attrNameLst>
                                      </p:cBhvr>
                                      <p:tavLst>
                                        <p:tav tm="0">
                                          <p:val>
                                            <p:fltVal val="0.5"/>
                                          </p:val>
                                        </p:tav>
                                        <p:tav tm="100000">
                                          <p:val>
                                            <p:strVal val="#ppt_x"/>
                                          </p:val>
                                        </p:tav>
                                      </p:tavLst>
                                    </p:anim>
                                    <p:anim calcmode="lin" valueType="num">
                                      <p:cBhvr>
                                        <p:cTn id="87" dur="500" fill="hold"/>
                                        <p:tgtEl>
                                          <p:spTgt spid="562221"/>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7200"/>
                            </p:stCondLst>
                            <p:childTnLst>
                              <p:par>
                                <p:cTn id="89" presetID="23" presetClass="entr" presetSubtype="528" fill="hold" grpId="0" nodeType="afterEffect">
                                  <p:stCondLst>
                                    <p:cond delay="100"/>
                                  </p:stCondLst>
                                  <p:childTnLst>
                                    <p:set>
                                      <p:cBhvr>
                                        <p:cTn id="90" dur="1" fill="hold">
                                          <p:stCondLst>
                                            <p:cond delay="0"/>
                                          </p:stCondLst>
                                        </p:cTn>
                                        <p:tgtEl>
                                          <p:spTgt spid="562222"/>
                                        </p:tgtEl>
                                        <p:attrNameLst>
                                          <p:attrName>style.visibility</p:attrName>
                                        </p:attrNameLst>
                                      </p:cBhvr>
                                      <p:to>
                                        <p:strVal val="visible"/>
                                      </p:to>
                                    </p:set>
                                    <p:anim calcmode="lin" valueType="num">
                                      <p:cBhvr>
                                        <p:cTn id="91" dur="500" fill="hold"/>
                                        <p:tgtEl>
                                          <p:spTgt spid="562222"/>
                                        </p:tgtEl>
                                        <p:attrNameLst>
                                          <p:attrName>ppt_w</p:attrName>
                                        </p:attrNameLst>
                                      </p:cBhvr>
                                      <p:tavLst>
                                        <p:tav tm="0">
                                          <p:val>
                                            <p:fltVal val="0"/>
                                          </p:val>
                                        </p:tav>
                                        <p:tav tm="100000">
                                          <p:val>
                                            <p:strVal val="#ppt_w"/>
                                          </p:val>
                                        </p:tav>
                                      </p:tavLst>
                                    </p:anim>
                                    <p:anim calcmode="lin" valueType="num">
                                      <p:cBhvr>
                                        <p:cTn id="92" dur="500" fill="hold"/>
                                        <p:tgtEl>
                                          <p:spTgt spid="562222"/>
                                        </p:tgtEl>
                                        <p:attrNameLst>
                                          <p:attrName>ppt_h</p:attrName>
                                        </p:attrNameLst>
                                      </p:cBhvr>
                                      <p:tavLst>
                                        <p:tav tm="0">
                                          <p:val>
                                            <p:fltVal val="0"/>
                                          </p:val>
                                        </p:tav>
                                        <p:tav tm="100000">
                                          <p:val>
                                            <p:strVal val="#ppt_h"/>
                                          </p:val>
                                        </p:tav>
                                      </p:tavLst>
                                    </p:anim>
                                    <p:anim calcmode="lin" valueType="num">
                                      <p:cBhvr>
                                        <p:cTn id="93" dur="500" fill="hold"/>
                                        <p:tgtEl>
                                          <p:spTgt spid="562222"/>
                                        </p:tgtEl>
                                        <p:attrNameLst>
                                          <p:attrName>ppt_x</p:attrName>
                                        </p:attrNameLst>
                                      </p:cBhvr>
                                      <p:tavLst>
                                        <p:tav tm="0">
                                          <p:val>
                                            <p:fltVal val="0.5"/>
                                          </p:val>
                                        </p:tav>
                                        <p:tav tm="100000">
                                          <p:val>
                                            <p:strVal val="#ppt_x"/>
                                          </p:val>
                                        </p:tav>
                                      </p:tavLst>
                                    </p:anim>
                                    <p:anim calcmode="lin" valueType="num">
                                      <p:cBhvr>
                                        <p:cTn id="94" dur="500" fill="hold"/>
                                        <p:tgtEl>
                                          <p:spTgt spid="562222"/>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7800"/>
                            </p:stCondLst>
                            <p:childTnLst>
                              <p:par>
                                <p:cTn id="96" presetID="23" presetClass="entr" presetSubtype="528" fill="hold" grpId="0" nodeType="afterEffect">
                                  <p:stCondLst>
                                    <p:cond delay="100"/>
                                  </p:stCondLst>
                                  <p:childTnLst>
                                    <p:set>
                                      <p:cBhvr>
                                        <p:cTn id="97" dur="1" fill="hold">
                                          <p:stCondLst>
                                            <p:cond delay="0"/>
                                          </p:stCondLst>
                                        </p:cTn>
                                        <p:tgtEl>
                                          <p:spTgt spid="562223"/>
                                        </p:tgtEl>
                                        <p:attrNameLst>
                                          <p:attrName>style.visibility</p:attrName>
                                        </p:attrNameLst>
                                      </p:cBhvr>
                                      <p:to>
                                        <p:strVal val="visible"/>
                                      </p:to>
                                    </p:set>
                                    <p:anim calcmode="lin" valueType="num">
                                      <p:cBhvr>
                                        <p:cTn id="98" dur="500" fill="hold"/>
                                        <p:tgtEl>
                                          <p:spTgt spid="562223"/>
                                        </p:tgtEl>
                                        <p:attrNameLst>
                                          <p:attrName>ppt_w</p:attrName>
                                        </p:attrNameLst>
                                      </p:cBhvr>
                                      <p:tavLst>
                                        <p:tav tm="0">
                                          <p:val>
                                            <p:fltVal val="0"/>
                                          </p:val>
                                        </p:tav>
                                        <p:tav tm="100000">
                                          <p:val>
                                            <p:strVal val="#ppt_w"/>
                                          </p:val>
                                        </p:tav>
                                      </p:tavLst>
                                    </p:anim>
                                    <p:anim calcmode="lin" valueType="num">
                                      <p:cBhvr>
                                        <p:cTn id="99" dur="500" fill="hold"/>
                                        <p:tgtEl>
                                          <p:spTgt spid="562223"/>
                                        </p:tgtEl>
                                        <p:attrNameLst>
                                          <p:attrName>ppt_h</p:attrName>
                                        </p:attrNameLst>
                                      </p:cBhvr>
                                      <p:tavLst>
                                        <p:tav tm="0">
                                          <p:val>
                                            <p:fltVal val="0"/>
                                          </p:val>
                                        </p:tav>
                                        <p:tav tm="100000">
                                          <p:val>
                                            <p:strVal val="#ppt_h"/>
                                          </p:val>
                                        </p:tav>
                                      </p:tavLst>
                                    </p:anim>
                                    <p:anim calcmode="lin" valueType="num">
                                      <p:cBhvr>
                                        <p:cTn id="100" dur="500" fill="hold"/>
                                        <p:tgtEl>
                                          <p:spTgt spid="562223"/>
                                        </p:tgtEl>
                                        <p:attrNameLst>
                                          <p:attrName>ppt_x</p:attrName>
                                        </p:attrNameLst>
                                      </p:cBhvr>
                                      <p:tavLst>
                                        <p:tav tm="0">
                                          <p:val>
                                            <p:fltVal val="0.5"/>
                                          </p:val>
                                        </p:tav>
                                        <p:tav tm="100000">
                                          <p:val>
                                            <p:strVal val="#ppt_x"/>
                                          </p:val>
                                        </p:tav>
                                      </p:tavLst>
                                    </p:anim>
                                    <p:anim calcmode="lin" valueType="num">
                                      <p:cBhvr>
                                        <p:cTn id="101" dur="500" fill="hold"/>
                                        <p:tgtEl>
                                          <p:spTgt spid="562223"/>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8400"/>
                            </p:stCondLst>
                            <p:childTnLst>
                              <p:par>
                                <p:cTn id="103" presetID="23" presetClass="entr" presetSubtype="528" fill="hold" grpId="0" nodeType="afterEffect">
                                  <p:stCondLst>
                                    <p:cond delay="100"/>
                                  </p:stCondLst>
                                  <p:childTnLst>
                                    <p:set>
                                      <p:cBhvr>
                                        <p:cTn id="104" dur="1" fill="hold">
                                          <p:stCondLst>
                                            <p:cond delay="0"/>
                                          </p:stCondLst>
                                        </p:cTn>
                                        <p:tgtEl>
                                          <p:spTgt spid="562224"/>
                                        </p:tgtEl>
                                        <p:attrNameLst>
                                          <p:attrName>style.visibility</p:attrName>
                                        </p:attrNameLst>
                                      </p:cBhvr>
                                      <p:to>
                                        <p:strVal val="visible"/>
                                      </p:to>
                                    </p:set>
                                    <p:anim calcmode="lin" valueType="num">
                                      <p:cBhvr>
                                        <p:cTn id="105" dur="500" fill="hold"/>
                                        <p:tgtEl>
                                          <p:spTgt spid="562224"/>
                                        </p:tgtEl>
                                        <p:attrNameLst>
                                          <p:attrName>ppt_w</p:attrName>
                                        </p:attrNameLst>
                                      </p:cBhvr>
                                      <p:tavLst>
                                        <p:tav tm="0">
                                          <p:val>
                                            <p:fltVal val="0"/>
                                          </p:val>
                                        </p:tav>
                                        <p:tav tm="100000">
                                          <p:val>
                                            <p:strVal val="#ppt_w"/>
                                          </p:val>
                                        </p:tav>
                                      </p:tavLst>
                                    </p:anim>
                                    <p:anim calcmode="lin" valueType="num">
                                      <p:cBhvr>
                                        <p:cTn id="106" dur="500" fill="hold"/>
                                        <p:tgtEl>
                                          <p:spTgt spid="562224"/>
                                        </p:tgtEl>
                                        <p:attrNameLst>
                                          <p:attrName>ppt_h</p:attrName>
                                        </p:attrNameLst>
                                      </p:cBhvr>
                                      <p:tavLst>
                                        <p:tav tm="0">
                                          <p:val>
                                            <p:fltVal val="0"/>
                                          </p:val>
                                        </p:tav>
                                        <p:tav tm="100000">
                                          <p:val>
                                            <p:strVal val="#ppt_h"/>
                                          </p:val>
                                        </p:tav>
                                      </p:tavLst>
                                    </p:anim>
                                    <p:anim calcmode="lin" valueType="num">
                                      <p:cBhvr>
                                        <p:cTn id="107" dur="500" fill="hold"/>
                                        <p:tgtEl>
                                          <p:spTgt spid="562224"/>
                                        </p:tgtEl>
                                        <p:attrNameLst>
                                          <p:attrName>ppt_x</p:attrName>
                                        </p:attrNameLst>
                                      </p:cBhvr>
                                      <p:tavLst>
                                        <p:tav tm="0">
                                          <p:val>
                                            <p:fltVal val="0.5"/>
                                          </p:val>
                                        </p:tav>
                                        <p:tav tm="100000">
                                          <p:val>
                                            <p:strVal val="#ppt_x"/>
                                          </p:val>
                                        </p:tav>
                                      </p:tavLst>
                                    </p:anim>
                                    <p:anim calcmode="lin" valueType="num">
                                      <p:cBhvr>
                                        <p:cTn id="108" dur="500" fill="hold"/>
                                        <p:tgtEl>
                                          <p:spTgt spid="562224"/>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9000"/>
                            </p:stCondLst>
                            <p:childTnLst>
                              <p:par>
                                <p:cTn id="110" presetID="23" presetClass="entr" presetSubtype="528" fill="hold" grpId="0" nodeType="afterEffect">
                                  <p:stCondLst>
                                    <p:cond delay="100"/>
                                  </p:stCondLst>
                                  <p:childTnLst>
                                    <p:set>
                                      <p:cBhvr>
                                        <p:cTn id="111" dur="1" fill="hold">
                                          <p:stCondLst>
                                            <p:cond delay="0"/>
                                          </p:stCondLst>
                                        </p:cTn>
                                        <p:tgtEl>
                                          <p:spTgt spid="562225"/>
                                        </p:tgtEl>
                                        <p:attrNameLst>
                                          <p:attrName>style.visibility</p:attrName>
                                        </p:attrNameLst>
                                      </p:cBhvr>
                                      <p:to>
                                        <p:strVal val="visible"/>
                                      </p:to>
                                    </p:set>
                                    <p:anim calcmode="lin" valueType="num">
                                      <p:cBhvr>
                                        <p:cTn id="112" dur="500" fill="hold"/>
                                        <p:tgtEl>
                                          <p:spTgt spid="562225"/>
                                        </p:tgtEl>
                                        <p:attrNameLst>
                                          <p:attrName>ppt_w</p:attrName>
                                        </p:attrNameLst>
                                      </p:cBhvr>
                                      <p:tavLst>
                                        <p:tav tm="0">
                                          <p:val>
                                            <p:fltVal val="0"/>
                                          </p:val>
                                        </p:tav>
                                        <p:tav tm="100000">
                                          <p:val>
                                            <p:strVal val="#ppt_w"/>
                                          </p:val>
                                        </p:tav>
                                      </p:tavLst>
                                    </p:anim>
                                    <p:anim calcmode="lin" valueType="num">
                                      <p:cBhvr>
                                        <p:cTn id="113" dur="500" fill="hold"/>
                                        <p:tgtEl>
                                          <p:spTgt spid="562225"/>
                                        </p:tgtEl>
                                        <p:attrNameLst>
                                          <p:attrName>ppt_h</p:attrName>
                                        </p:attrNameLst>
                                      </p:cBhvr>
                                      <p:tavLst>
                                        <p:tav tm="0">
                                          <p:val>
                                            <p:fltVal val="0"/>
                                          </p:val>
                                        </p:tav>
                                        <p:tav tm="100000">
                                          <p:val>
                                            <p:strVal val="#ppt_h"/>
                                          </p:val>
                                        </p:tav>
                                      </p:tavLst>
                                    </p:anim>
                                    <p:anim calcmode="lin" valueType="num">
                                      <p:cBhvr>
                                        <p:cTn id="114" dur="500" fill="hold"/>
                                        <p:tgtEl>
                                          <p:spTgt spid="562225"/>
                                        </p:tgtEl>
                                        <p:attrNameLst>
                                          <p:attrName>ppt_x</p:attrName>
                                        </p:attrNameLst>
                                      </p:cBhvr>
                                      <p:tavLst>
                                        <p:tav tm="0">
                                          <p:val>
                                            <p:fltVal val="0.5"/>
                                          </p:val>
                                        </p:tav>
                                        <p:tav tm="100000">
                                          <p:val>
                                            <p:strVal val="#ppt_x"/>
                                          </p:val>
                                        </p:tav>
                                      </p:tavLst>
                                    </p:anim>
                                    <p:anim calcmode="lin" valueType="num">
                                      <p:cBhvr>
                                        <p:cTn id="115" dur="500" fill="hold"/>
                                        <p:tgtEl>
                                          <p:spTgt spid="562225"/>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9600"/>
                            </p:stCondLst>
                            <p:childTnLst>
                              <p:par>
                                <p:cTn id="117" presetID="23" presetClass="entr" presetSubtype="528" fill="hold" grpId="0" nodeType="afterEffect">
                                  <p:stCondLst>
                                    <p:cond delay="100"/>
                                  </p:stCondLst>
                                  <p:childTnLst>
                                    <p:set>
                                      <p:cBhvr>
                                        <p:cTn id="118" dur="1" fill="hold">
                                          <p:stCondLst>
                                            <p:cond delay="0"/>
                                          </p:stCondLst>
                                        </p:cTn>
                                        <p:tgtEl>
                                          <p:spTgt spid="562226"/>
                                        </p:tgtEl>
                                        <p:attrNameLst>
                                          <p:attrName>style.visibility</p:attrName>
                                        </p:attrNameLst>
                                      </p:cBhvr>
                                      <p:to>
                                        <p:strVal val="visible"/>
                                      </p:to>
                                    </p:set>
                                    <p:anim calcmode="lin" valueType="num">
                                      <p:cBhvr>
                                        <p:cTn id="119" dur="500" fill="hold"/>
                                        <p:tgtEl>
                                          <p:spTgt spid="562226"/>
                                        </p:tgtEl>
                                        <p:attrNameLst>
                                          <p:attrName>ppt_w</p:attrName>
                                        </p:attrNameLst>
                                      </p:cBhvr>
                                      <p:tavLst>
                                        <p:tav tm="0">
                                          <p:val>
                                            <p:fltVal val="0"/>
                                          </p:val>
                                        </p:tav>
                                        <p:tav tm="100000">
                                          <p:val>
                                            <p:strVal val="#ppt_w"/>
                                          </p:val>
                                        </p:tav>
                                      </p:tavLst>
                                    </p:anim>
                                    <p:anim calcmode="lin" valueType="num">
                                      <p:cBhvr>
                                        <p:cTn id="120" dur="500" fill="hold"/>
                                        <p:tgtEl>
                                          <p:spTgt spid="562226"/>
                                        </p:tgtEl>
                                        <p:attrNameLst>
                                          <p:attrName>ppt_h</p:attrName>
                                        </p:attrNameLst>
                                      </p:cBhvr>
                                      <p:tavLst>
                                        <p:tav tm="0">
                                          <p:val>
                                            <p:fltVal val="0"/>
                                          </p:val>
                                        </p:tav>
                                        <p:tav tm="100000">
                                          <p:val>
                                            <p:strVal val="#ppt_h"/>
                                          </p:val>
                                        </p:tav>
                                      </p:tavLst>
                                    </p:anim>
                                    <p:anim calcmode="lin" valueType="num">
                                      <p:cBhvr>
                                        <p:cTn id="121" dur="500" fill="hold"/>
                                        <p:tgtEl>
                                          <p:spTgt spid="562226"/>
                                        </p:tgtEl>
                                        <p:attrNameLst>
                                          <p:attrName>ppt_x</p:attrName>
                                        </p:attrNameLst>
                                      </p:cBhvr>
                                      <p:tavLst>
                                        <p:tav tm="0">
                                          <p:val>
                                            <p:fltVal val="0.5"/>
                                          </p:val>
                                        </p:tav>
                                        <p:tav tm="100000">
                                          <p:val>
                                            <p:strVal val="#ppt_x"/>
                                          </p:val>
                                        </p:tav>
                                      </p:tavLst>
                                    </p:anim>
                                    <p:anim calcmode="lin" valueType="num">
                                      <p:cBhvr>
                                        <p:cTn id="122" dur="500" fill="hold"/>
                                        <p:tgtEl>
                                          <p:spTgt spid="562226"/>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10200"/>
                            </p:stCondLst>
                            <p:childTnLst>
                              <p:par>
                                <p:cTn id="124" presetID="23" presetClass="entr" presetSubtype="528" fill="hold" grpId="0" nodeType="afterEffect">
                                  <p:stCondLst>
                                    <p:cond delay="100"/>
                                  </p:stCondLst>
                                  <p:childTnLst>
                                    <p:set>
                                      <p:cBhvr>
                                        <p:cTn id="125" dur="1" fill="hold">
                                          <p:stCondLst>
                                            <p:cond delay="0"/>
                                          </p:stCondLst>
                                        </p:cTn>
                                        <p:tgtEl>
                                          <p:spTgt spid="562217"/>
                                        </p:tgtEl>
                                        <p:attrNameLst>
                                          <p:attrName>style.visibility</p:attrName>
                                        </p:attrNameLst>
                                      </p:cBhvr>
                                      <p:to>
                                        <p:strVal val="visible"/>
                                      </p:to>
                                    </p:set>
                                    <p:anim calcmode="lin" valueType="num">
                                      <p:cBhvr>
                                        <p:cTn id="126" dur="500" fill="hold"/>
                                        <p:tgtEl>
                                          <p:spTgt spid="562217"/>
                                        </p:tgtEl>
                                        <p:attrNameLst>
                                          <p:attrName>ppt_w</p:attrName>
                                        </p:attrNameLst>
                                      </p:cBhvr>
                                      <p:tavLst>
                                        <p:tav tm="0">
                                          <p:val>
                                            <p:fltVal val="0"/>
                                          </p:val>
                                        </p:tav>
                                        <p:tav tm="100000">
                                          <p:val>
                                            <p:strVal val="#ppt_w"/>
                                          </p:val>
                                        </p:tav>
                                      </p:tavLst>
                                    </p:anim>
                                    <p:anim calcmode="lin" valueType="num">
                                      <p:cBhvr>
                                        <p:cTn id="127" dur="500" fill="hold"/>
                                        <p:tgtEl>
                                          <p:spTgt spid="562217"/>
                                        </p:tgtEl>
                                        <p:attrNameLst>
                                          <p:attrName>ppt_h</p:attrName>
                                        </p:attrNameLst>
                                      </p:cBhvr>
                                      <p:tavLst>
                                        <p:tav tm="0">
                                          <p:val>
                                            <p:fltVal val="0"/>
                                          </p:val>
                                        </p:tav>
                                        <p:tav tm="100000">
                                          <p:val>
                                            <p:strVal val="#ppt_h"/>
                                          </p:val>
                                        </p:tav>
                                      </p:tavLst>
                                    </p:anim>
                                    <p:anim calcmode="lin" valueType="num">
                                      <p:cBhvr>
                                        <p:cTn id="128" dur="500" fill="hold"/>
                                        <p:tgtEl>
                                          <p:spTgt spid="562217"/>
                                        </p:tgtEl>
                                        <p:attrNameLst>
                                          <p:attrName>ppt_x</p:attrName>
                                        </p:attrNameLst>
                                      </p:cBhvr>
                                      <p:tavLst>
                                        <p:tav tm="0">
                                          <p:val>
                                            <p:fltVal val="0.5"/>
                                          </p:val>
                                        </p:tav>
                                        <p:tav tm="100000">
                                          <p:val>
                                            <p:strVal val="#ppt_x"/>
                                          </p:val>
                                        </p:tav>
                                      </p:tavLst>
                                    </p:anim>
                                    <p:anim calcmode="lin" valueType="num">
                                      <p:cBhvr>
                                        <p:cTn id="129" dur="500" fill="hold"/>
                                        <p:tgtEl>
                                          <p:spTgt spid="5622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209" grpId="0" autoUpdateAnimBg="0"/>
      <p:bldP spid="562210" grpId="0" autoUpdateAnimBg="0"/>
      <p:bldP spid="562211" grpId="0" autoUpdateAnimBg="0"/>
      <p:bldP spid="562212" grpId="0" autoUpdateAnimBg="0"/>
      <p:bldP spid="562213" grpId="0" autoUpdateAnimBg="0"/>
      <p:bldP spid="562214" grpId="0" autoUpdateAnimBg="0"/>
      <p:bldP spid="562215" grpId="0" autoUpdateAnimBg="0"/>
      <p:bldP spid="562216" grpId="0" autoUpdateAnimBg="0"/>
      <p:bldP spid="562217" grpId="0" autoUpdateAnimBg="0"/>
      <p:bldP spid="562218" grpId="0" autoUpdateAnimBg="0"/>
      <p:bldP spid="562219" grpId="0" autoUpdateAnimBg="0"/>
      <p:bldP spid="562220" grpId="0" autoUpdateAnimBg="0"/>
      <p:bldP spid="562221" grpId="0" autoUpdateAnimBg="0"/>
      <p:bldP spid="562222" grpId="0" autoUpdateAnimBg="0"/>
      <p:bldP spid="562223" grpId="0" autoUpdateAnimBg="0"/>
      <p:bldP spid="562224" grpId="0" autoUpdateAnimBg="0"/>
      <p:bldP spid="562225" grpId="0" autoUpdateAnimBg="0"/>
      <p:bldP spid="56222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113"/>
          <p:cNvGrpSpPr>
            <a:grpSpLocks/>
          </p:cNvGrpSpPr>
          <p:nvPr/>
        </p:nvGrpSpPr>
        <p:grpSpPr bwMode="auto">
          <a:xfrm>
            <a:off x="6083300" y="1136650"/>
            <a:ext cx="1289050" cy="1435100"/>
            <a:chOff x="1084" y="711"/>
            <a:chExt cx="2950" cy="2769"/>
          </a:xfrm>
        </p:grpSpPr>
        <p:grpSp>
          <p:nvGrpSpPr>
            <p:cNvPr id="49248" name="Group 114"/>
            <p:cNvGrpSpPr>
              <a:grpSpLocks/>
            </p:cNvGrpSpPr>
            <p:nvPr/>
          </p:nvGrpSpPr>
          <p:grpSpPr bwMode="auto">
            <a:xfrm>
              <a:off x="1084" y="711"/>
              <a:ext cx="2950" cy="2769"/>
              <a:chOff x="2707" y="548"/>
              <a:chExt cx="2950" cy="2769"/>
            </a:xfrm>
          </p:grpSpPr>
          <p:grpSp>
            <p:nvGrpSpPr>
              <p:cNvPr id="49254" name="Group 115"/>
              <p:cNvGrpSpPr>
                <a:grpSpLocks/>
              </p:cNvGrpSpPr>
              <p:nvPr/>
            </p:nvGrpSpPr>
            <p:grpSpPr bwMode="auto">
              <a:xfrm>
                <a:off x="3180" y="1046"/>
                <a:ext cx="2105" cy="1421"/>
                <a:chOff x="578" y="2316"/>
                <a:chExt cx="2105" cy="1421"/>
              </a:xfrm>
            </p:grpSpPr>
            <p:sp>
              <p:nvSpPr>
                <p:cNvPr id="49256"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9257"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9255" name="Picture 118"/>
              <p:cNvPicPr>
                <a:picLocks noChangeArrowheads="1"/>
              </p:cNvPicPr>
              <p:nvPr/>
            </p:nvPicPr>
            <p:blipFill>
              <a:blip r:embed="rId3">
                <a:lum bright="1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9249"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50"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51"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52"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53"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9154" name="Group 113"/>
          <p:cNvGrpSpPr>
            <a:grpSpLocks/>
          </p:cNvGrpSpPr>
          <p:nvPr/>
        </p:nvGrpSpPr>
        <p:grpSpPr bwMode="auto">
          <a:xfrm>
            <a:off x="6083300" y="3154363"/>
            <a:ext cx="1289050" cy="1435100"/>
            <a:chOff x="1084" y="711"/>
            <a:chExt cx="2950" cy="2769"/>
          </a:xfrm>
        </p:grpSpPr>
        <p:grpSp>
          <p:nvGrpSpPr>
            <p:cNvPr id="49238" name="Group 114"/>
            <p:cNvGrpSpPr>
              <a:grpSpLocks/>
            </p:cNvGrpSpPr>
            <p:nvPr/>
          </p:nvGrpSpPr>
          <p:grpSpPr bwMode="auto">
            <a:xfrm>
              <a:off x="1084" y="711"/>
              <a:ext cx="2950" cy="2769"/>
              <a:chOff x="2707" y="548"/>
              <a:chExt cx="2950" cy="2769"/>
            </a:xfrm>
          </p:grpSpPr>
          <p:grpSp>
            <p:nvGrpSpPr>
              <p:cNvPr id="49244" name="Group 115"/>
              <p:cNvGrpSpPr>
                <a:grpSpLocks/>
              </p:cNvGrpSpPr>
              <p:nvPr/>
            </p:nvGrpSpPr>
            <p:grpSpPr bwMode="auto">
              <a:xfrm>
                <a:off x="3180" y="1046"/>
                <a:ext cx="2105" cy="1421"/>
                <a:chOff x="578" y="2316"/>
                <a:chExt cx="2105" cy="1421"/>
              </a:xfrm>
            </p:grpSpPr>
            <p:sp>
              <p:nvSpPr>
                <p:cNvPr id="49246"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9247"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9245" name="Picture 118"/>
              <p:cNvPicPr>
                <a:picLocks noChangeArrowheads="1"/>
              </p:cNvPicPr>
              <p:nvPr/>
            </p:nvPicPr>
            <p:blipFill>
              <a:blip r:embed="rId3">
                <a:lum bright="1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9239"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40"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41"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42"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43"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41698" name="Rectangle 1026"/>
          <p:cNvSpPr>
            <a:spLocks noChangeArrowheads="1"/>
          </p:cNvSpPr>
          <p:nvPr/>
        </p:nvSpPr>
        <p:spPr bwMode="auto">
          <a:xfrm>
            <a:off x="2962275" y="1368425"/>
            <a:ext cx="3367088"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9156" name="AutoShape 1027"/>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9157" name="Rectangle 1028"/>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9158" name="Rectangle 1029"/>
          <p:cNvSpPr>
            <a:spLocks noChangeArrowheads="1"/>
          </p:cNvSpPr>
          <p:nvPr/>
        </p:nvSpPr>
        <p:spPr bwMode="auto">
          <a:xfrm>
            <a:off x="3059113" y="879475"/>
            <a:ext cx="1778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 </a:t>
            </a:r>
            <a:r>
              <a:rPr lang="en-US" sz="2400" b="1" u="none">
                <a:solidFill>
                  <a:schemeClr val="accent2"/>
                </a:solidFill>
                <a:latin typeface="Times" charset="0"/>
              </a:rPr>
              <a:t>UTUKUFU</a:t>
            </a:r>
          </a:p>
        </p:txBody>
      </p:sp>
      <p:sp>
        <p:nvSpPr>
          <p:cNvPr id="49159" name="Rectangle 1030"/>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1703" name="Rectangle 1031"/>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u="none">
                <a:solidFill>
                  <a:srgbClr val="FAFD00"/>
                </a:solidFill>
                <a:latin typeface="Times" charset="0"/>
                <a:ea typeface="+mn-ea"/>
                <a:cs typeface="+mn-cs"/>
              </a:rPr>
              <a:t>ca. 1000 B.C.</a:t>
            </a:r>
          </a:p>
        </p:txBody>
      </p:sp>
      <p:sp>
        <p:nvSpPr>
          <p:cNvPr id="49161" name="Rectangle 1033"/>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62" name="Rectangle 1034"/>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bg2"/>
                </a:solidFill>
                <a:latin typeface="Times" charset="0"/>
              </a:rPr>
              <a:t>S - D - S</a:t>
            </a:r>
          </a:p>
        </p:txBody>
      </p:sp>
      <p:sp>
        <p:nvSpPr>
          <p:cNvPr id="49163" name="Rectangle 1035"/>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bg2"/>
                </a:solidFill>
                <a:latin typeface="Times" charset="0"/>
              </a:rPr>
              <a:t>10             2</a:t>
            </a:r>
          </a:p>
        </p:txBody>
      </p:sp>
      <p:sp>
        <p:nvSpPr>
          <p:cNvPr id="541709" name="Rectangle 1037"/>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9165" name="Group 1038"/>
          <p:cNvGrpSpPr>
            <a:grpSpLocks/>
          </p:cNvGrpSpPr>
          <p:nvPr/>
        </p:nvGrpSpPr>
        <p:grpSpPr bwMode="auto">
          <a:xfrm>
            <a:off x="901700" y="2603500"/>
            <a:ext cx="2201863" cy="1765300"/>
            <a:chOff x="568" y="1640"/>
            <a:chExt cx="1387" cy="1112"/>
          </a:xfrm>
        </p:grpSpPr>
        <p:grpSp>
          <p:nvGrpSpPr>
            <p:cNvPr id="49233" name="Group 1039"/>
            <p:cNvGrpSpPr>
              <a:grpSpLocks/>
            </p:cNvGrpSpPr>
            <p:nvPr/>
          </p:nvGrpSpPr>
          <p:grpSpPr bwMode="auto">
            <a:xfrm>
              <a:off x="568" y="1640"/>
              <a:ext cx="1249" cy="1112"/>
              <a:chOff x="568" y="1640"/>
              <a:chExt cx="1249" cy="1112"/>
            </a:xfrm>
          </p:grpSpPr>
          <p:sp>
            <p:nvSpPr>
              <p:cNvPr id="541712" name="Oval 1040"/>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9236" name="Freeform 1041"/>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9237" name="Freeform 1042"/>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41715" name="Rectangle 1043"/>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u="none">
                  <a:solidFill>
                    <a:schemeClr val="tx2"/>
                  </a:solidFill>
                  <a:latin typeface="Times" charset="0"/>
                  <a:ea typeface="+mn-ea"/>
                  <a:cs typeface="+mn-cs"/>
                </a:rPr>
                <a:t>V </a:t>
              </a:r>
              <a:r>
                <a:rPr lang="en-US" sz="6000" u="none">
                  <a:solidFill>
                    <a:srgbClr val="51DC00"/>
                  </a:solidFill>
                  <a:latin typeface="Times" charset="0"/>
                  <a:ea typeface="+mn-ea"/>
                  <a:cs typeface="+mn-cs"/>
                </a:rPr>
                <a:t>U</a:t>
              </a:r>
              <a:r>
                <a:rPr lang="en-US" sz="3600" u="none">
                  <a:solidFill>
                    <a:schemeClr val="tx2"/>
                  </a:solidFill>
                  <a:latin typeface="Times" charset="0"/>
                  <a:ea typeface="+mn-ea"/>
                  <a:cs typeface="+mn-cs"/>
                </a:rPr>
                <a:t> M</a:t>
              </a:r>
            </a:p>
          </p:txBody>
        </p:sp>
      </p:grpSp>
      <p:sp>
        <p:nvSpPr>
          <p:cNvPr id="49166" name="Rectangle 1044"/>
          <p:cNvSpPr>
            <a:spLocks noChangeArrowheads="1"/>
          </p:cNvSpPr>
          <p:nvPr/>
        </p:nvSpPr>
        <p:spPr bwMode="auto">
          <a:xfrm>
            <a:off x="2857500" y="2206625"/>
            <a:ext cx="38989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u="none">
                <a:solidFill>
                  <a:schemeClr val="bg2"/>
                </a:solidFill>
                <a:latin typeface="Times" charset="0"/>
              </a:rPr>
              <a:t> KASKAZI  KUSINI</a:t>
            </a:r>
          </a:p>
        </p:txBody>
      </p:sp>
      <p:sp>
        <p:nvSpPr>
          <p:cNvPr id="49167" name="Rectangle 1045"/>
          <p:cNvSpPr>
            <a:spLocks noChangeArrowheads="1"/>
          </p:cNvSpPr>
          <p:nvPr/>
        </p:nvSpPr>
        <p:spPr bwMode="auto">
          <a:xfrm>
            <a:off x="3046413" y="2727325"/>
            <a:ext cx="28495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bg2"/>
                </a:solidFill>
                <a:latin typeface="Times" charset="0"/>
              </a:rPr>
              <a:t>ISRAELI  YUDA</a:t>
            </a:r>
          </a:p>
        </p:txBody>
      </p:sp>
      <p:sp>
        <p:nvSpPr>
          <p:cNvPr id="49168" name="Rectangle 1046"/>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69" name="Line 1047"/>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0" name="Line 1048"/>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1" name="Line 1049"/>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2" name="Line 1050"/>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3" name="Line 1051"/>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4" name="Line 1052"/>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5" name="Line 1053"/>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6" name="Line 1054"/>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7" name="Line 1055"/>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8" name="Rectangle 1056"/>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9" name="Rectangle 1057"/>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80" name="Rectangle 1058"/>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81" name="Rectangle 1059"/>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1734" name="Rectangle 1062"/>
          <p:cNvSpPr>
            <a:spLocks noChangeArrowheads="1"/>
          </p:cNvSpPr>
          <p:nvPr/>
        </p:nvSpPr>
        <p:spPr bwMode="auto">
          <a:xfrm>
            <a:off x="6451600" y="4502150"/>
            <a:ext cx="1495425"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b="1" i="1" u="none">
                <a:solidFill>
                  <a:schemeClr val="tx1"/>
                </a:solidFill>
                <a:latin typeface="Helvetica" charset="0"/>
                <a:ea typeface="+mn-ea"/>
                <a:cs typeface="+mn-cs"/>
              </a:rPr>
              <a:t>Yer 31: 31-33</a:t>
            </a:r>
          </a:p>
        </p:txBody>
      </p:sp>
      <p:sp>
        <p:nvSpPr>
          <p:cNvPr id="541738" name="Rectangle 1066"/>
          <p:cNvSpPr>
            <a:spLocks noChangeArrowheads="1"/>
          </p:cNvSpPr>
          <p:nvPr/>
        </p:nvSpPr>
        <p:spPr bwMode="auto">
          <a:xfrm>
            <a:off x="3173413" y="1781175"/>
            <a:ext cx="3206750" cy="515938"/>
          </a:xfrm>
          <a:prstGeom prst="rect">
            <a:avLst/>
          </a:prstGeom>
          <a:noFill/>
          <a:ln w="12700">
            <a:noFill/>
            <a:miter lim="800000"/>
            <a:headEnd/>
            <a:tailEnd/>
          </a:ln>
          <a:effectLst/>
        </p:spPr>
        <p:txBody>
          <a:bodyPr wrap="none" lIns="90487" tIns="44450" rIns="90487" bIns="44450">
            <a:spAutoFit/>
          </a:bodyPr>
          <a:lstStyle/>
          <a:p>
            <a:pPr>
              <a:defRPr/>
            </a:pPr>
            <a:r>
              <a:rPr lang="en-US" b="1" u="none">
                <a:solidFill>
                  <a:schemeClr val="accent1"/>
                </a:solidFill>
                <a:effectLst>
                  <a:outerShdw blurRad="38100" dist="38100" dir="2700000" algn="tl">
                    <a:srgbClr val="000000"/>
                  </a:outerShdw>
                </a:effectLst>
                <a:latin typeface="Times" charset="0"/>
              </a:rPr>
              <a:t>&lt;&lt; </a:t>
            </a:r>
            <a:r>
              <a:rPr lang="en-US" b="1" i="1" u="none">
                <a:solidFill>
                  <a:schemeClr val="accent1"/>
                </a:solidFill>
                <a:effectLst>
                  <a:outerShdw blurRad="38100" dist="38100" dir="2700000" algn="tl">
                    <a:srgbClr val="000000"/>
                  </a:outerShdw>
                </a:effectLst>
                <a:latin typeface="Times" charset="0"/>
              </a:rPr>
              <a:t>MTENGANO</a:t>
            </a:r>
            <a:r>
              <a:rPr lang="en-US" b="1" u="none">
                <a:solidFill>
                  <a:schemeClr val="accent1"/>
                </a:solidFill>
                <a:effectLst>
                  <a:outerShdw blurRad="38100" dist="38100" dir="2700000" algn="tl">
                    <a:srgbClr val="000000"/>
                  </a:outerShdw>
                </a:effectLst>
                <a:latin typeface="Times" charset="0"/>
              </a:rPr>
              <a:t> &gt;&gt;</a:t>
            </a:r>
          </a:p>
        </p:txBody>
      </p:sp>
      <p:sp>
        <p:nvSpPr>
          <p:cNvPr id="49184" name="Line 1067"/>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740" name="Rectangle 106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541741" name="Line 106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9187" name="Line 1070"/>
          <p:cNvSpPr>
            <a:spLocks noChangeShapeType="1"/>
          </p:cNvSpPr>
          <p:nvPr/>
        </p:nvSpPr>
        <p:spPr bwMode="auto">
          <a:xfrm>
            <a:off x="4700588"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743" name="Rectangle 1071"/>
          <p:cNvSpPr>
            <a:spLocks noChangeArrowheads="1"/>
          </p:cNvSpPr>
          <p:nvPr/>
        </p:nvSpPr>
        <p:spPr bwMode="auto">
          <a:xfrm>
            <a:off x="3898900" y="3654425"/>
            <a:ext cx="1739900" cy="515938"/>
          </a:xfrm>
          <a:prstGeom prst="rect">
            <a:avLst/>
          </a:prstGeom>
          <a:noFill/>
          <a:ln w="12700">
            <a:noFill/>
            <a:miter lim="800000"/>
            <a:headEnd/>
            <a:tailEnd/>
          </a:ln>
          <a:effectLst/>
        </p:spPr>
        <p:txBody>
          <a:bodyPr wrap="none" lIns="90487" tIns="44450" rIns="90487" bIns="44450">
            <a:spAutoFit/>
          </a:bodyPr>
          <a:lstStyle/>
          <a:p>
            <a:pPr>
              <a:defRPr/>
            </a:pPr>
            <a:r>
              <a:rPr lang="en-US" b="1" i="1" u="none">
                <a:solidFill>
                  <a:schemeClr val="accent1"/>
                </a:solidFill>
                <a:effectLst>
                  <a:outerShdw blurRad="38100" dist="38100" dir="2700000" algn="tl">
                    <a:srgbClr val="000000"/>
                  </a:outerShdw>
                </a:effectLst>
                <a:latin typeface="Times" charset="0"/>
              </a:rPr>
              <a:t>MANABII</a:t>
            </a:r>
          </a:p>
        </p:txBody>
      </p:sp>
      <p:sp>
        <p:nvSpPr>
          <p:cNvPr id="49189" name="Text Box 1204"/>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41904" name="Rectangle 1232"/>
          <p:cNvSpPr>
            <a:spLocks noChangeArrowheads="1"/>
          </p:cNvSpPr>
          <p:nvPr/>
        </p:nvSpPr>
        <p:spPr bwMode="auto">
          <a:xfrm>
            <a:off x="8093075"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43</a:t>
            </a:r>
          </a:p>
        </p:txBody>
      </p:sp>
      <p:sp>
        <p:nvSpPr>
          <p:cNvPr id="49191" name="Text Box 123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
        <p:nvSpPr>
          <p:cNvPr id="541930" name="Rectangle 1258"/>
          <p:cNvSpPr>
            <a:spLocks noChangeArrowheads="1"/>
          </p:cNvSpPr>
          <p:nvPr/>
        </p:nvSpPr>
        <p:spPr bwMode="auto">
          <a:xfrm>
            <a:off x="6188075" y="2247900"/>
            <a:ext cx="2460625"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u="none">
                <a:solidFill>
                  <a:schemeClr val="tx1"/>
                </a:solidFill>
                <a:latin typeface="Helvetica" charset="0"/>
                <a:ea typeface="+mn-ea"/>
                <a:cs typeface="+mn-cs"/>
              </a:rPr>
              <a:t>2 Sam 7: 4-16</a:t>
            </a:r>
          </a:p>
          <a:p>
            <a:pPr>
              <a:defRPr/>
            </a:pPr>
            <a:r>
              <a:rPr lang="en-US" b="1" i="1" u="none">
                <a:solidFill>
                  <a:schemeClr val="tx1"/>
                </a:solidFill>
                <a:latin typeface="Helvetica" charset="0"/>
                <a:ea typeface="+mn-ea"/>
                <a:cs typeface="+mn-cs"/>
              </a:rPr>
              <a:t>1 Nya 17:3-15</a:t>
            </a:r>
          </a:p>
        </p:txBody>
      </p:sp>
      <p:sp>
        <p:nvSpPr>
          <p:cNvPr id="541953" name="Text Box 1281"/>
          <p:cNvSpPr txBox="1">
            <a:spLocks noChangeArrowheads="1"/>
          </p:cNvSpPr>
          <p:nvPr/>
        </p:nvSpPr>
        <p:spPr bwMode="auto">
          <a:xfrm>
            <a:off x="6383338" y="1376363"/>
            <a:ext cx="863600" cy="1311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u="none">
                <a:solidFill>
                  <a:schemeClr val="tx1"/>
                </a:solidFill>
                <a:latin typeface="Kosher-Normal" charset="0"/>
                <a:ea typeface="+mn-ea"/>
                <a:cs typeface="+mn-cs"/>
              </a:rPr>
              <a:t>DC</a:t>
            </a:r>
          </a:p>
        </p:txBody>
      </p:sp>
      <p:sp>
        <p:nvSpPr>
          <p:cNvPr id="541954" name="Text Box 1282"/>
          <p:cNvSpPr txBox="1">
            <a:spLocks noChangeArrowheads="1"/>
          </p:cNvSpPr>
          <p:nvPr/>
        </p:nvSpPr>
        <p:spPr bwMode="auto">
          <a:xfrm>
            <a:off x="6362700" y="3448050"/>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u="none">
                <a:solidFill>
                  <a:schemeClr val="tx1"/>
                </a:solidFill>
                <a:latin typeface="Kosher-Normal" charset="0"/>
                <a:ea typeface="+mn-ea"/>
                <a:cs typeface="+mn-cs"/>
              </a:rPr>
              <a:t>NC</a:t>
            </a:r>
          </a:p>
        </p:txBody>
      </p:sp>
      <p:sp>
        <p:nvSpPr>
          <p:cNvPr id="541747" name="AutoShape 1075"/>
          <p:cNvSpPr>
            <a:spLocks noChangeArrowheads="1"/>
          </p:cNvSpPr>
          <p:nvPr/>
        </p:nvSpPr>
        <p:spPr bwMode="auto">
          <a:xfrm>
            <a:off x="6119813" y="3438525"/>
            <a:ext cx="2628900" cy="2043113"/>
          </a:xfrm>
          <a:prstGeom prst="roundRect">
            <a:avLst>
              <a:gd name="adj" fmla="val 16667"/>
            </a:avLst>
          </a:prstGeom>
          <a:noFill/>
          <a:ln w="7620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41746" name="AutoShape 1074"/>
          <p:cNvSpPr>
            <a:spLocks noChangeArrowheads="1"/>
          </p:cNvSpPr>
          <p:nvPr/>
        </p:nvSpPr>
        <p:spPr bwMode="auto">
          <a:xfrm rot="-8250459">
            <a:off x="5013325" y="4327525"/>
            <a:ext cx="1593850"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ea typeface="+mn-ea"/>
              <a:cs typeface="+mn-cs"/>
            </a:endParaRPr>
          </a:p>
        </p:txBody>
      </p:sp>
      <p:grpSp>
        <p:nvGrpSpPr>
          <p:cNvPr id="49197" name="Group 1283"/>
          <p:cNvGrpSpPr>
            <a:grpSpLocks/>
          </p:cNvGrpSpPr>
          <p:nvPr/>
        </p:nvGrpSpPr>
        <p:grpSpPr bwMode="auto">
          <a:xfrm>
            <a:off x="8002588" y="3436938"/>
            <a:ext cx="1273175" cy="2019300"/>
            <a:chOff x="5041" y="2165"/>
            <a:chExt cx="651" cy="1161"/>
          </a:xfrm>
        </p:grpSpPr>
        <p:grpSp>
          <p:nvGrpSpPr>
            <p:cNvPr id="49199" name="Group 1284"/>
            <p:cNvGrpSpPr>
              <a:grpSpLocks/>
            </p:cNvGrpSpPr>
            <p:nvPr/>
          </p:nvGrpSpPr>
          <p:grpSpPr bwMode="auto">
            <a:xfrm>
              <a:off x="5041" y="2165"/>
              <a:ext cx="651" cy="1161"/>
              <a:chOff x="5041" y="2165"/>
              <a:chExt cx="651" cy="1161"/>
            </a:xfrm>
          </p:grpSpPr>
          <p:grpSp>
            <p:nvGrpSpPr>
              <p:cNvPr id="49202" name="Group 1285"/>
              <p:cNvGrpSpPr>
                <a:grpSpLocks/>
              </p:cNvGrpSpPr>
              <p:nvPr/>
            </p:nvGrpSpPr>
            <p:grpSpPr bwMode="auto">
              <a:xfrm>
                <a:off x="5041" y="2165"/>
                <a:ext cx="651" cy="1161"/>
                <a:chOff x="5041" y="2165"/>
                <a:chExt cx="651" cy="1161"/>
              </a:xfrm>
            </p:grpSpPr>
            <p:grpSp>
              <p:nvGrpSpPr>
                <p:cNvPr id="49206" name="Group 1286"/>
                <p:cNvGrpSpPr>
                  <a:grpSpLocks/>
                </p:cNvGrpSpPr>
                <p:nvPr/>
              </p:nvGrpSpPr>
              <p:grpSpPr bwMode="auto">
                <a:xfrm>
                  <a:off x="5042" y="2165"/>
                  <a:ext cx="650" cy="1161"/>
                  <a:chOff x="5042" y="2165"/>
                  <a:chExt cx="650" cy="1161"/>
                </a:xfrm>
              </p:grpSpPr>
              <p:grpSp>
                <p:nvGrpSpPr>
                  <p:cNvPr id="49208" name="Group 1287"/>
                  <p:cNvGrpSpPr>
                    <a:grpSpLocks/>
                  </p:cNvGrpSpPr>
                  <p:nvPr/>
                </p:nvGrpSpPr>
                <p:grpSpPr bwMode="auto">
                  <a:xfrm>
                    <a:off x="5051" y="2165"/>
                    <a:ext cx="618" cy="1161"/>
                    <a:chOff x="5051" y="2165"/>
                    <a:chExt cx="618" cy="1161"/>
                  </a:xfrm>
                </p:grpSpPr>
                <p:grpSp>
                  <p:nvGrpSpPr>
                    <p:cNvPr id="49214" name="Group 1288"/>
                    <p:cNvGrpSpPr>
                      <a:grpSpLocks/>
                    </p:cNvGrpSpPr>
                    <p:nvPr/>
                  </p:nvGrpSpPr>
                  <p:grpSpPr bwMode="auto">
                    <a:xfrm>
                      <a:off x="5051" y="2165"/>
                      <a:ext cx="618" cy="1161"/>
                      <a:chOff x="5051" y="2165"/>
                      <a:chExt cx="618" cy="1161"/>
                    </a:xfrm>
                  </p:grpSpPr>
                  <p:sp>
                    <p:nvSpPr>
                      <p:cNvPr id="49216" name="Freeform 1289"/>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17" name="AutoShape 1290"/>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9218" name="Rectangle 1291"/>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219" name="Line 1292"/>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20" name="Rectangle 1293"/>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221" name="Rectangle 1294"/>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222" name="Line 1295"/>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23" name="Line 1296"/>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24" name="Line 1297"/>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25" name="Line 1298"/>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26" name="Line 1299"/>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27" name="Line 1300"/>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28" name="Line 1301"/>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29" name="Line 1302"/>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30" name="Line 1303"/>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31" name="Line 1304"/>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32" name="Rectangle 1305"/>
                      <p:cNvSpPr>
                        <a:spLocks noChangeArrowheads="1"/>
                      </p:cNvSpPr>
                      <p:nvPr/>
                    </p:nvSpPr>
                    <p:spPr bwMode="auto">
                      <a:xfrm>
                        <a:off x="5051" y="2165"/>
                        <a:ext cx="527"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p:txBody>
                  </p:sp>
                </p:grpSp>
                <p:sp>
                  <p:nvSpPr>
                    <p:cNvPr id="49215" name="Rectangle 1306"/>
                    <p:cNvSpPr>
                      <a:spLocks noChangeArrowheads="1"/>
                    </p:cNvSpPr>
                    <p:nvPr/>
                  </p:nvSpPr>
                  <p:spPr bwMode="auto">
                    <a:xfrm>
                      <a:off x="5139" y="2267"/>
                      <a:ext cx="317"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541979" name="Rectangle 1307"/>
                  <p:cNvSpPr>
                    <a:spLocks noChangeArrowheads="1"/>
                  </p:cNvSpPr>
                  <p:nvPr/>
                </p:nvSpPr>
                <p:spPr bwMode="auto">
                  <a:xfrm>
                    <a:off x="5072" y="2387"/>
                    <a:ext cx="620" cy="131"/>
                  </a:xfrm>
                  <a:prstGeom prst="rect">
                    <a:avLst/>
                  </a:prstGeom>
                  <a:noFill/>
                  <a:ln w="12700">
                    <a:noFill/>
                    <a:miter lim="800000"/>
                    <a:headEnd/>
                    <a:tailEnd/>
                  </a:ln>
                  <a:effectLst/>
                </p:spPr>
                <p:txBody>
                  <a:bodyPr wrap="none" lIns="90487" tIns="44450" rIns="90487" bIns="44450">
                    <a:spAutoFit/>
                  </a:bodyPr>
                  <a:lstStyle/>
                  <a:p>
                    <a:pPr>
                      <a:defRPr/>
                    </a:pPr>
                    <a:r>
                      <a:rPr lang="en-US" sz="900" b="1" u="none">
                        <a:solidFill>
                          <a:srgbClr val="000000"/>
                        </a:solidFill>
                        <a:effectLst>
                          <a:outerShdw blurRad="38100" dist="38100" dir="2700000" algn="tl">
                            <a:srgbClr val="FFFFFF"/>
                          </a:outerShdw>
                        </a:effectLst>
                        <a:latin typeface="Helvetica" charset="0"/>
                      </a:rPr>
                      <a:t> ••• MTENGANO ••• </a:t>
                    </a:r>
                  </a:p>
                </p:txBody>
              </p:sp>
              <p:sp>
                <p:nvSpPr>
                  <p:cNvPr id="49210" name="Rectangle 1308"/>
                  <p:cNvSpPr>
                    <a:spLocks noChangeArrowheads="1"/>
                  </p:cNvSpPr>
                  <p:nvPr/>
                </p:nvSpPr>
                <p:spPr bwMode="auto">
                  <a:xfrm>
                    <a:off x="5042" y="2615"/>
                    <a:ext cx="38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ISRAELII</a:t>
                    </a:r>
                  </a:p>
                </p:txBody>
              </p:sp>
              <p:sp>
                <p:nvSpPr>
                  <p:cNvPr id="49211" name="Rectangle 1309"/>
                  <p:cNvSpPr>
                    <a:spLocks noChangeArrowheads="1"/>
                  </p:cNvSpPr>
                  <p:nvPr/>
                </p:nvSpPr>
                <p:spPr bwMode="auto">
                  <a:xfrm>
                    <a:off x="5060" y="2503"/>
                    <a:ext cx="58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KASKAZI      KUSINI</a:t>
                    </a:r>
                  </a:p>
                </p:txBody>
              </p:sp>
              <p:sp>
                <p:nvSpPr>
                  <p:cNvPr id="49212" name="Rectangle 1310"/>
                  <p:cNvSpPr>
                    <a:spLocks noChangeArrowheads="1"/>
                  </p:cNvSpPr>
                  <p:nvPr/>
                </p:nvSpPr>
                <p:spPr bwMode="auto">
                  <a:xfrm>
                    <a:off x="5306" y="2615"/>
                    <a:ext cx="35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  YUDA</a:t>
                    </a:r>
                  </a:p>
                </p:txBody>
              </p:sp>
              <p:sp>
                <p:nvSpPr>
                  <p:cNvPr id="49213" name="Rectangle 1311"/>
                  <p:cNvSpPr>
                    <a:spLocks noChangeArrowheads="1"/>
                  </p:cNvSpPr>
                  <p:nvPr/>
                </p:nvSpPr>
                <p:spPr bwMode="auto">
                  <a:xfrm>
                    <a:off x="5096" y="2720"/>
                    <a:ext cx="385"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10              2</a:t>
                    </a:r>
                  </a:p>
                </p:txBody>
              </p:sp>
            </p:grpSp>
            <p:sp>
              <p:nvSpPr>
                <p:cNvPr id="541984" name="Rectangle 1312"/>
                <p:cNvSpPr>
                  <a:spLocks noChangeArrowheads="1"/>
                </p:cNvSpPr>
                <p:nvPr/>
              </p:nvSpPr>
              <p:spPr bwMode="auto">
                <a:xfrm>
                  <a:off x="5041" y="2824"/>
                  <a:ext cx="314" cy="121"/>
                </a:xfrm>
                <a:prstGeom prst="rect">
                  <a:avLst/>
                </a:prstGeom>
                <a:noFill/>
                <a:ln w="12700">
                  <a:noFill/>
                  <a:miter lim="800000"/>
                  <a:headEnd/>
                  <a:tailEnd/>
                </a:ln>
                <a:effectLst/>
              </p:spPr>
              <p:txBody>
                <a:bodyPr wrap="none" lIns="90487" tIns="44450" rIns="90487" bIns="44450">
                  <a:spAutoFit/>
                </a:bodyPr>
                <a:lstStyle/>
                <a:p>
                  <a:pPr>
                    <a:defRPr/>
                  </a:pPr>
                  <a:r>
                    <a:rPr lang="en-US" sz="800" b="1" u="none">
                      <a:solidFill>
                        <a:srgbClr val="000000"/>
                      </a:solidFill>
                      <a:effectLst>
                        <a:outerShdw blurRad="38100" dist="38100" dir="2700000" algn="tl">
                          <a:srgbClr val="FFFFFF"/>
                        </a:outerShdw>
                      </a:effectLst>
                      <a:latin typeface="Helvetica" charset="0"/>
                    </a:rPr>
                    <a:t>MANABII</a:t>
                  </a:r>
                </a:p>
              </p:txBody>
            </p:sp>
          </p:grpSp>
          <p:sp>
            <p:nvSpPr>
              <p:cNvPr id="49203" name="Rectangle 1313"/>
              <p:cNvSpPr>
                <a:spLocks noChangeArrowheads="1"/>
              </p:cNvSpPr>
              <p:nvPr/>
            </p:nvSpPr>
            <p:spPr bwMode="auto">
              <a:xfrm>
                <a:off x="5107" y="3048"/>
                <a:ext cx="22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a:t>
                </a:r>
              </a:p>
            </p:txBody>
          </p:sp>
          <p:sp>
            <p:nvSpPr>
              <p:cNvPr id="49204" name="Rectangle 1314"/>
              <p:cNvSpPr>
                <a:spLocks noChangeArrowheads="1"/>
              </p:cNvSpPr>
              <p:nvPr/>
            </p:nvSpPr>
            <p:spPr bwMode="auto">
              <a:xfrm>
                <a:off x="5059" y="3152"/>
                <a:ext cx="122"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a:t>
                </a:r>
              </a:p>
            </p:txBody>
          </p:sp>
          <p:sp>
            <p:nvSpPr>
              <p:cNvPr id="49205" name="Rectangle 1315"/>
              <p:cNvSpPr>
                <a:spLocks noChangeArrowheads="1"/>
              </p:cNvSpPr>
              <p:nvPr/>
            </p:nvSpPr>
            <p:spPr bwMode="auto">
              <a:xfrm>
                <a:off x="5056" y="2943"/>
                <a:ext cx="92"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GB" sz="800" b="1" u="none">
                  <a:solidFill>
                    <a:srgbClr val="000000"/>
                  </a:solidFill>
                  <a:latin typeface="Helvetica" charset="0"/>
                </a:endParaRPr>
              </a:p>
            </p:txBody>
          </p:sp>
        </p:grpSp>
        <p:sp>
          <p:nvSpPr>
            <p:cNvPr id="49200" name="Rectangle 1316"/>
            <p:cNvSpPr>
              <a:spLocks noChangeArrowheads="1"/>
            </p:cNvSpPr>
            <p:nvPr/>
          </p:nvSpPr>
          <p:spPr bwMode="auto">
            <a:xfrm>
              <a:off x="5304" y="3146"/>
              <a:ext cx="9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GB" sz="800" b="1" u="none">
                <a:solidFill>
                  <a:srgbClr val="000000"/>
                </a:solidFill>
                <a:latin typeface="Helvetica" charset="0"/>
              </a:endParaRPr>
            </a:p>
          </p:txBody>
        </p:sp>
        <p:sp>
          <p:nvSpPr>
            <p:cNvPr id="49201" name="Rectangle 1317"/>
            <p:cNvSpPr>
              <a:spLocks noChangeArrowheads="1"/>
            </p:cNvSpPr>
            <p:nvPr/>
          </p:nvSpPr>
          <p:spPr bwMode="auto">
            <a:xfrm>
              <a:off x="5378" y="3047"/>
              <a:ext cx="9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GB" sz="800" b="1" u="none">
                <a:solidFill>
                  <a:srgbClr val="000000"/>
                </a:solidFill>
                <a:latin typeface="Helvetica" charset="0"/>
              </a:endParaRPr>
            </a:p>
          </p:txBody>
        </p:sp>
      </p:grpSp>
      <p:sp>
        <p:nvSpPr>
          <p:cNvPr id="541990" name="Text Box 1318"/>
          <p:cNvSpPr txBox="1">
            <a:spLocks noChangeArrowheads="1"/>
          </p:cNvSpPr>
          <p:nvPr/>
        </p:nvSpPr>
        <p:spPr bwMode="auto">
          <a:xfrm>
            <a:off x="6327775" y="3605213"/>
            <a:ext cx="1630363" cy="6762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r">
              <a:lnSpc>
                <a:spcPct val="80000"/>
              </a:lnSpc>
              <a:spcBef>
                <a:spcPct val="50000"/>
              </a:spcBef>
              <a:defRPr/>
            </a:pPr>
            <a:r>
              <a:rPr lang="en-US" sz="2400" b="1" u="none">
                <a:solidFill>
                  <a:srgbClr val="FFEA18"/>
                </a:solidFill>
                <a:latin typeface="Arial" charset="0"/>
                <a:ea typeface="+mn-ea"/>
                <a:cs typeface="+mn-cs"/>
              </a:rPr>
              <a:t>Agano jipya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41747"/>
                                        </p:tgtEl>
                                        <p:attrNameLst>
                                          <p:attrName>style.visibility</p:attrName>
                                        </p:attrNameLst>
                                      </p:cBhvr>
                                      <p:to>
                                        <p:strVal val="visible"/>
                                      </p:to>
                                    </p:set>
                                    <p:anim calcmode="lin" valueType="num">
                                      <p:cBhvr additive="base">
                                        <p:cTn id="7" dur="500" fill="hold"/>
                                        <p:tgtEl>
                                          <p:spTgt spid="541747"/>
                                        </p:tgtEl>
                                        <p:attrNameLst>
                                          <p:attrName>ppt_x</p:attrName>
                                        </p:attrNameLst>
                                      </p:cBhvr>
                                      <p:tavLst>
                                        <p:tav tm="0">
                                          <p:val>
                                            <p:strVal val="1+#ppt_w/2"/>
                                          </p:val>
                                        </p:tav>
                                        <p:tav tm="100000">
                                          <p:val>
                                            <p:strVal val="#ppt_x"/>
                                          </p:val>
                                        </p:tav>
                                      </p:tavLst>
                                    </p:anim>
                                    <p:anim calcmode="lin" valueType="num">
                                      <p:cBhvr additive="base">
                                        <p:cTn id="8" dur="500" fill="hold"/>
                                        <p:tgtEl>
                                          <p:spTgt spid="54174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541746"/>
                                        </p:tgtEl>
                                        <p:attrNameLst>
                                          <p:attrName>style.visibility</p:attrName>
                                        </p:attrNameLst>
                                      </p:cBhvr>
                                      <p:to>
                                        <p:strVal val="visible"/>
                                      </p:to>
                                    </p:set>
                                    <p:animEffect transition="in" filter="wipe(right)">
                                      <p:cBhvr>
                                        <p:cTn id="12" dur="500"/>
                                        <p:tgtEl>
                                          <p:spTgt spid="54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4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u="none">
                <a:solidFill>
                  <a:srgbClr val="FAFD00"/>
                </a:solidFill>
                <a:latin typeface="Times" charset="0"/>
                <a:ea typeface="+mn-ea"/>
                <a:cs typeface="+mn-cs"/>
              </a:rPr>
              <a:t>                            </a:t>
            </a:r>
          </a:p>
        </p:txBody>
      </p:sp>
      <p:sp>
        <p:nvSpPr>
          <p:cNvPr id="457731" name="Rectangle 3"/>
          <p:cNvSpPr>
            <a:spLocks noChangeArrowheads="1"/>
          </p:cNvSpPr>
          <p:nvPr/>
        </p:nvSpPr>
        <p:spPr bwMode="auto">
          <a:xfrm>
            <a:off x="1757363" y="938213"/>
            <a:ext cx="6580187"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en-US" sz="3200" b="1" u="none">
                <a:solidFill>
                  <a:schemeClr val="tx1"/>
                </a:solidFill>
                <a:latin typeface="Times" charset="0"/>
              </a:rPr>
              <a:t>Yeremiah 31</a:t>
            </a:r>
          </a:p>
          <a:p>
            <a:pPr algn="ctr">
              <a:defRPr/>
            </a:pPr>
            <a:r>
              <a:rPr lang="en-US" sz="3200" b="1" u="none">
                <a:solidFill>
                  <a:schemeClr val="folHlink"/>
                </a:solidFill>
                <a:latin typeface="Times" charset="0"/>
              </a:rPr>
              <a:t>AGANO JIPYA</a:t>
            </a:r>
            <a:endParaRPr lang="en-US" sz="3200" b="1" u="none">
              <a:solidFill>
                <a:schemeClr val="tx2"/>
              </a:solidFill>
              <a:latin typeface="Times" charset="0"/>
            </a:endParaRPr>
          </a:p>
        </p:txBody>
      </p:sp>
      <p:sp>
        <p:nvSpPr>
          <p:cNvPr id="457732" name="Rectangle 4"/>
          <p:cNvSpPr>
            <a:spLocks noChangeArrowheads="1"/>
          </p:cNvSpPr>
          <p:nvPr/>
        </p:nvSpPr>
        <p:spPr bwMode="auto">
          <a:xfrm>
            <a:off x="1003300" y="2725738"/>
            <a:ext cx="7397750" cy="2552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u="none" baseline="30000">
                <a:solidFill>
                  <a:schemeClr val="tx1"/>
                </a:solidFill>
                <a:latin typeface="Times" charset="0"/>
              </a:rPr>
              <a:t>31</a:t>
            </a:r>
            <a:r>
              <a:rPr lang="en-US" sz="3200" b="1" u="none">
                <a:solidFill>
                  <a:schemeClr val="tx1"/>
                </a:solidFill>
                <a:latin typeface="Times" charset="0"/>
              </a:rPr>
              <a:t> </a:t>
            </a:r>
            <a:r>
              <a:rPr lang="ja-JP" altLang="en-US" sz="3200" b="1" u="none">
                <a:solidFill>
                  <a:schemeClr val="tx1"/>
                </a:solidFill>
                <a:latin typeface="Times" charset="0"/>
              </a:rPr>
              <a:t>“</a:t>
            </a:r>
            <a:r>
              <a:rPr lang="en-US" sz="3200" b="1" u="none">
                <a:solidFill>
                  <a:schemeClr val="tx1"/>
                </a:solidFill>
                <a:latin typeface="Times" charset="0"/>
              </a:rPr>
              <a:t>Analia siku zinakuja,</a:t>
            </a:r>
            <a:r>
              <a:rPr lang="ja-JP" altLang="en-US" sz="3200" b="1" u="none">
                <a:solidFill>
                  <a:schemeClr val="tx1"/>
                </a:solidFill>
                <a:latin typeface="Times" charset="0"/>
              </a:rPr>
              <a:t>”</a:t>
            </a:r>
            <a:r>
              <a:rPr lang="en-US" sz="3200" b="1" u="none">
                <a:solidFill>
                  <a:schemeClr val="tx1"/>
                </a:solidFill>
                <a:latin typeface="Times" charset="0"/>
              </a:rPr>
              <a:t> asema BWANA, </a:t>
            </a:r>
            <a:r>
              <a:rPr lang="ja-JP" altLang="en-US" sz="3200" b="1" u="none">
                <a:solidFill>
                  <a:schemeClr val="tx1"/>
                </a:solidFill>
                <a:latin typeface="Times" charset="0"/>
              </a:rPr>
              <a:t>“</a:t>
            </a:r>
            <a:r>
              <a:rPr lang="en-US" sz="3200" b="1" u="none">
                <a:solidFill>
                  <a:schemeClr val="tx1"/>
                </a:solidFill>
                <a:latin typeface="Times" charset="0"/>
              </a:rPr>
              <a:t>nitakapofanya  </a:t>
            </a:r>
            <a:r>
              <a:rPr lang="en-US" sz="3200" b="1" u="none">
                <a:solidFill>
                  <a:srgbClr val="EEFF4B"/>
                </a:solidFill>
                <a:latin typeface="Times" charset="0"/>
              </a:rPr>
              <a:t>agano jipya</a:t>
            </a:r>
            <a:r>
              <a:rPr lang="en-US" sz="3200" b="1" u="none">
                <a:solidFill>
                  <a:schemeClr val="tx2"/>
                </a:solidFill>
                <a:latin typeface="Times" charset="0"/>
              </a:rPr>
              <a:t> </a:t>
            </a:r>
            <a:br>
              <a:rPr lang="en-US" sz="3200" b="1" u="none">
                <a:solidFill>
                  <a:schemeClr val="tx2"/>
                </a:solidFill>
                <a:latin typeface="Times" charset="0"/>
              </a:rPr>
            </a:br>
            <a:r>
              <a:rPr lang="en-US" sz="3200" b="1" u="none">
                <a:solidFill>
                  <a:schemeClr val="tx1"/>
                </a:solidFill>
                <a:latin typeface="Times" charset="0"/>
              </a:rPr>
              <a:t>na nyumba ya ISRAELIi na nyumba </a:t>
            </a:r>
            <a:br>
              <a:rPr lang="en-US" sz="3200" b="1" u="none">
                <a:solidFill>
                  <a:schemeClr val="tx1"/>
                </a:solidFill>
                <a:latin typeface="Times" charset="0"/>
              </a:rPr>
            </a:br>
            <a:r>
              <a:rPr lang="en-US" sz="3200" b="1" u="none">
                <a:solidFill>
                  <a:schemeClr val="tx1"/>
                </a:solidFill>
                <a:latin typeface="Times" charset="0"/>
              </a:rPr>
              <a:t>ya Yuda</a:t>
            </a:r>
            <a:r>
              <a:rPr lang="en-US" sz="3200" b="1" u="none">
                <a:solidFill>
                  <a:schemeClr val="folHlink"/>
                </a:solidFill>
                <a:latin typeface="Times" charset="0"/>
              </a:rPr>
              <a:t>.</a:t>
            </a:r>
          </a:p>
          <a:p>
            <a:pPr>
              <a:defRPr/>
            </a:pPr>
            <a:endParaRPr lang="en-US" sz="3200" b="1" u="none">
              <a:solidFill>
                <a:schemeClr val="folHlink"/>
              </a:solidFill>
              <a:latin typeface="Times" charset="0"/>
            </a:endParaRPr>
          </a:p>
        </p:txBody>
      </p:sp>
      <p:sp>
        <p:nvSpPr>
          <p:cNvPr id="457733"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457734"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7761" name="Text Box 33"/>
          <p:cNvSpPr txBox="1">
            <a:spLocks noChangeArrowheads="1"/>
          </p:cNvSpPr>
          <p:nvPr/>
        </p:nvSpPr>
        <p:spPr bwMode="auto">
          <a:xfrm>
            <a:off x="1346200" y="5105400"/>
            <a:ext cx="73406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1" u="none">
                <a:solidFill>
                  <a:srgbClr val="FFFF00"/>
                </a:solidFill>
                <a:ea typeface="+mn-ea"/>
                <a:cs typeface="+mn-cs"/>
              </a:rPr>
              <a:t>MASIA ANAHIDIWA</a:t>
            </a:r>
          </a:p>
        </p:txBody>
      </p:sp>
      <p:sp>
        <p:nvSpPr>
          <p:cNvPr id="457764" name="Rectangle 36"/>
          <p:cNvSpPr>
            <a:spLocks noChangeArrowheads="1"/>
          </p:cNvSpPr>
          <p:nvPr/>
        </p:nvSpPr>
        <p:spPr bwMode="auto">
          <a:xfrm>
            <a:off x="1006475" y="3703638"/>
            <a:ext cx="7397750" cy="107473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u="none">
                <a:solidFill>
                  <a:srgbClr val="0F90C7"/>
                </a:solidFill>
                <a:latin typeface="Times" charset="0"/>
                <a:ea typeface="+mn-ea"/>
                <a:cs typeface="+mn-cs"/>
              </a:rPr>
              <a:t>na nyumba ya ISRAELIi na nyumba </a:t>
            </a:r>
            <a:br>
              <a:rPr lang="en-US" sz="3200" b="1" u="none">
                <a:solidFill>
                  <a:srgbClr val="0F90C7"/>
                </a:solidFill>
                <a:latin typeface="Times" charset="0"/>
                <a:ea typeface="+mn-ea"/>
                <a:cs typeface="+mn-cs"/>
              </a:rPr>
            </a:br>
            <a:r>
              <a:rPr lang="en-US" sz="3200" b="1" u="none">
                <a:solidFill>
                  <a:srgbClr val="0F90C7"/>
                </a:solidFill>
                <a:latin typeface="Times" charset="0"/>
                <a:ea typeface="+mn-ea"/>
                <a:cs typeface="+mn-cs"/>
              </a:rPr>
              <a:t>ya Yuda</a:t>
            </a:r>
          </a:p>
        </p:txBody>
      </p:sp>
      <p:sp>
        <p:nvSpPr>
          <p:cNvPr id="50184" name="Text Box 108"/>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0185" name="Text Box 109"/>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3</a:t>
            </a:r>
            <a:endParaRPr lang="en-US" sz="2000" u="none">
              <a:solidFill>
                <a:srgbClr val="FFA27C"/>
              </a:solidFill>
              <a:latin typeface="B VAG Rounded Bold" charset="0"/>
            </a:endParaRPr>
          </a:p>
        </p:txBody>
      </p:sp>
      <p:sp>
        <p:nvSpPr>
          <p:cNvPr id="457735" name="Oval 7"/>
          <p:cNvSpPr>
            <a:spLocks noChangeArrowheads="1"/>
          </p:cNvSpPr>
          <p:nvPr/>
        </p:nvSpPr>
        <p:spPr bwMode="auto">
          <a:xfrm>
            <a:off x="5467350" y="3227388"/>
            <a:ext cx="3001963" cy="569912"/>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50187" name="Group 110"/>
          <p:cNvGrpSpPr>
            <a:grpSpLocks/>
          </p:cNvGrpSpPr>
          <p:nvPr/>
        </p:nvGrpSpPr>
        <p:grpSpPr bwMode="auto">
          <a:xfrm>
            <a:off x="8018463" y="3436938"/>
            <a:ext cx="1125537" cy="1843087"/>
            <a:chOff x="5051" y="2165"/>
            <a:chExt cx="618" cy="1161"/>
          </a:xfrm>
        </p:grpSpPr>
        <p:sp>
          <p:nvSpPr>
            <p:cNvPr id="50198" name="Freeform 11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0199" name="AutoShape 11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0200" name="Rectangle 11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0201" name="Line 11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2" name="Rectangle 11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0203" name="Rectangle 11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0204" name="Line 11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5" name="Line 11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6" name="Line 11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7" name="Line 12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8" name="Line 12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9" name="Line 12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10" name="Line 12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11" name="Line 12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12" name="Line 12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13" name="Line 12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14" name="Rectangle 127"/>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p:txBody>
        </p:sp>
      </p:grpSp>
      <p:sp>
        <p:nvSpPr>
          <p:cNvPr id="50188" name="Rectangle 128"/>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sp>
        <p:nvSpPr>
          <p:cNvPr id="457857" name="Rectangle 129"/>
          <p:cNvSpPr>
            <a:spLocks noChangeArrowheads="1"/>
          </p:cNvSpPr>
          <p:nvPr/>
        </p:nvSpPr>
        <p:spPr bwMode="auto">
          <a:xfrm>
            <a:off x="8051800" y="3789363"/>
            <a:ext cx="1212850" cy="225425"/>
          </a:xfrm>
          <a:prstGeom prst="rect">
            <a:avLst/>
          </a:prstGeom>
          <a:noFill/>
          <a:ln w="12700">
            <a:noFill/>
            <a:miter lim="800000"/>
            <a:headEnd/>
            <a:tailEnd/>
          </a:ln>
          <a:effectLst/>
        </p:spPr>
        <p:txBody>
          <a:bodyPr wrap="none" lIns="90487" tIns="44450" rIns="90487" bIns="44450">
            <a:spAutoFit/>
          </a:bodyPr>
          <a:lstStyle/>
          <a:p>
            <a:pPr>
              <a:defRPr/>
            </a:pPr>
            <a:r>
              <a:rPr lang="en-US" sz="900" b="1" u="none">
                <a:solidFill>
                  <a:srgbClr val="000000"/>
                </a:solidFill>
                <a:effectLst>
                  <a:outerShdw blurRad="38100" dist="38100" dir="2700000" algn="tl">
                    <a:srgbClr val="FFFFFF"/>
                  </a:outerShdw>
                </a:effectLst>
                <a:latin typeface="Helvetica" charset="0"/>
              </a:rPr>
              <a:t> ••• MTENGANO ••• </a:t>
            </a:r>
          </a:p>
        </p:txBody>
      </p:sp>
      <p:sp>
        <p:nvSpPr>
          <p:cNvPr id="50190" name="Rectangle 130"/>
          <p:cNvSpPr>
            <a:spLocks noChangeArrowheads="1"/>
          </p:cNvSpPr>
          <p:nvPr/>
        </p:nvSpPr>
        <p:spPr bwMode="auto">
          <a:xfrm>
            <a:off x="8032750" y="3973513"/>
            <a:ext cx="10128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KUSINI       YUDA</a:t>
            </a:r>
          </a:p>
        </p:txBody>
      </p:sp>
      <p:sp>
        <p:nvSpPr>
          <p:cNvPr id="457859" name="Rectangle 131"/>
          <p:cNvSpPr>
            <a:spLocks noChangeArrowheads="1"/>
          </p:cNvSpPr>
          <p:nvPr/>
        </p:nvSpPr>
        <p:spPr bwMode="auto">
          <a:xfrm>
            <a:off x="8139113" y="4443413"/>
            <a:ext cx="614362" cy="211137"/>
          </a:xfrm>
          <a:prstGeom prst="rect">
            <a:avLst/>
          </a:prstGeom>
          <a:noFill/>
          <a:ln w="12700">
            <a:noFill/>
            <a:miter lim="800000"/>
            <a:headEnd/>
            <a:tailEnd/>
          </a:ln>
          <a:effectLst/>
        </p:spPr>
        <p:txBody>
          <a:bodyPr wrap="none" lIns="90487" tIns="44450" rIns="90487" bIns="44450">
            <a:spAutoFit/>
          </a:bodyPr>
          <a:lstStyle/>
          <a:p>
            <a:pPr>
              <a:defRPr/>
            </a:pPr>
            <a:r>
              <a:rPr lang="en-US" sz="800" b="1" u="none">
                <a:solidFill>
                  <a:srgbClr val="000000"/>
                </a:solidFill>
                <a:effectLst>
                  <a:outerShdw blurRad="38100" dist="38100" dir="2700000" algn="tl">
                    <a:srgbClr val="FFFFFF"/>
                  </a:outerShdw>
                </a:effectLst>
                <a:latin typeface="Helvetica" charset="0"/>
              </a:rPr>
              <a:t>MANABII</a:t>
            </a:r>
          </a:p>
        </p:txBody>
      </p:sp>
      <p:grpSp>
        <p:nvGrpSpPr>
          <p:cNvPr id="50192" name="Group 132"/>
          <p:cNvGrpSpPr>
            <a:grpSpLocks/>
          </p:cNvGrpSpPr>
          <p:nvPr/>
        </p:nvGrpSpPr>
        <p:grpSpPr bwMode="auto">
          <a:xfrm>
            <a:off x="8061325" y="4151313"/>
            <a:ext cx="931863" cy="377825"/>
            <a:chOff x="5078" y="2615"/>
            <a:chExt cx="587" cy="238"/>
          </a:xfrm>
        </p:grpSpPr>
        <p:sp>
          <p:nvSpPr>
            <p:cNvPr id="50195" name="Rectangle 13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ISRAELI</a:t>
              </a:r>
            </a:p>
          </p:txBody>
        </p:sp>
        <p:sp>
          <p:nvSpPr>
            <p:cNvPr id="50196" name="Rectangle 13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  YUDA</a:t>
              </a:r>
            </a:p>
          </p:txBody>
        </p:sp>
        <p:sp>
          <p:nvSpPr>
            <p:cNvPr id="50197" name="Rectangle 135"/>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10              2</a:t>
              </a:r>
            </a:p>
          </p:txBody>
        </p:sp>
      </p:grpSp>
      <p:sp>
        <p:nvSpPr>
          <p:cNvPr id="457864" name="Rectangle 136"/>
          <p:cNvSpPr>
            <a:spLocks noChangeArrowheads="1"/>
          </p:cNvSpPr>
          <p:nvPr/>
        </p:nvSpPr>
        <p:spPr bwMode="auto">
          <a:xfrm>
            <a:off x="80883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44</a:t>
            </a:r>
          </a:p>
        </p:txBody>
      </p:sp>
      <p:sp>
        <p:nvSpPr>
          <p:cNvPr id="50194" name="Text Box 13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7735"/>
                                        </p:tgtEl>
                                        <p:attrNameLst>
                                          <p:attrName>style.visibility</p:attrName>
                                        </p:attrNameLst>
                                      </p:cBhvr>
                                      <p:to>
                                        <p:strVal val="visible"/>
                                      </p:to>
                                    </p:set>
                                    <p:anim calcmode="lin" valueType="num">
                                      <p:cBhvr>
                                        <p:cTn id="7" dur="500" fill="hold"/>
                                        <p:tgtEl>
                                          <p:spTgt spid="457735"/>
                                        </p:tgtEl>
                                        <p:attrNameLst>
                                          <p:attrName>ppt_w</p:attrName>
                                        </p:attrNameLst>
                                      </p:cBhvr>
                                      <p:tavLst>
                                        <p:tav tm="0">
                                          <p:val>
                                            <p:fltVal val="0"/>
                                          </p:val>
                                        </p:tav>
                                        <p:tav tm="100000">
                                          <p:val>
                                            <p:strVal val="#ppt_w"/>
                                          </p:val>
                                        </p:tav>
                                      </p:tavLst>
                                    </p:anim>
                                    <p:anim calcmode="lin" valueType="num">
                                      <p:cBhvr>
                                        <p:cTn id="8" dur="500" fill="hold"/>
                                        <p:tgtEl>
                                          <p:spTgt spid="457735"/>
                                        </p:tgtEl>
                                        <p:attrNameLst>
                                          <p:attrName>ppt_h</p:attrName>
                                        </p:attrNameLst>
                                      </p:cBhvr>
                                      <p:tavLst>
                                        <p:tav tm="0">
                                          <p:val>
                                            <p:fltVal val="0"/>
                                          </p:val>
                                        </p:tav>
                                        <p:tav tm="100000">
                                          <p:val>
                                            <p:strVal val="#ppt_h"/>
                                          </p:val>
                                        </p:tav>
                                      </p:tavLst>
                                    </p:anim>
                                    <p:anim calcmode="lin" valueType="num">
                                      <p:cBhvr>
                                        <p:cTn id="9" dur="500" fill="hold"/>
                                        <p:tgtEl>
                                          <p:spTgt spid="457735"/>
                                        </p:tgtEl>
                                        <p:attrNameLst>
                                          <p:attrName>ppt_x</p:attrName>
                                        </p:attrNameLst>
                                      </p:cBhvr>
                                      <p:tavLst>
                                        <p:tav tm="0">
                                          <p:val>
                                            <p:fltVal val="0.5"/>
                                          </p:val>
                                        </p:tav>
                                        <p:tav tm="100000">
                                          <p:val>
                                            <p:strVal val="#ppt_x"/>
                                          </p:val>
                                        </p:tav>
                                      </p:tavLst>
                                    </p:anim>
                                    <p:anim calcmode="lin" valueType="num">
                                      <p:cBhvr>
                                        <p:cTn id="10" dur="500" fill="hold"/>
                                        <p:tgtEl>
                                          <p:spTgt spid="45773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7764"/>
                                        </p:tgtEl>
                                        <p:attrNameLst>
                                          <p:attrName>style.visibility</p:attrName>
                                        </p:attrNameLst>
                                      </p:cBhvr>
                                      <p:to>
                                        <p:strVal val="visible"/>
                                      </p:to>
                                    </p:set>
                                    <p:anim calcmode="lin" valueType="num">
                                      <p:cBhvr>
                                        <p:cTn id="15" dur="500" fill="hold"/>
                                        <p:tgtEl>
                                          <p:spTgt spid="457764"/>
                                        </p:tgtEl>
                                        <p:attrNameLst>
                                          <p:attrName>ppt_w</p:attrName>
                                        </p:attrNameLst>
                                      </p:cBhvr>
                                      <p:tavLst>
                                        <p:tav tm="0">
                                          <p:val>
                                            <p:fltVal val="0"/>
                                          </p:val>
                                        </p:tav>
                                        <p:tav tm="100000">
                                          <p:val>
                                            <p:strVal val="#ppt_w"/>
                                          </p:val>
                                        </p:tav>
                                      </p:tavLst>
                                    </p:anim>
                                    <p:anim calcmode="lin" valueType="num">
                                      <p:cBhvr>
                                        <p:cTn id="16" dur="500" fill="hold"/>
                                        <p:tgtEl>
                                          <p:spTgt spid="457764"/>
                                        </p:tgtEl>
                                        <p:attrNameLst>
                                          <p:attrName>ppt_h</p:attrName>
                                        </p:attrNameLst>
                                      </p:cBhvr>
                                      <p:tavLst>
                                        <p:tav tm="0">
                                          <p:val>
                                            <p:fltVal val="0"/>
                                          </p:val>
                                        </p:tav>
                                        <p:tav tm="100000">
                                          <p:val>
                                            <p:strVal val="#ppt_h"/>
                                          </p:val>
                                        </p:tav>
                                      </p:tavLst>
                                    </p:anim>
                                    <p:anim calcmode="lin" valueType="num">
                                      <p:cBhvr>
                                        <p:cTn id="17" dur="500" fill="hold"/>
                                        <p:tgtEl>
                                          <p:spTgt spid="457764"/>
                                        </p:tgtEl>
                                        <p:attrNameLst>
                                          <p:attrName>ppt_x</p:attrName>
                                        </p:attrNameLst>
                                      </p:cBhvr>
                                      <p:tavLst>
                                        <p:tav tm="0">
                                          <p:val>
                                            <p:fltVal val="0.5"/>
                                          </p:val>
                                        </p:tav>
                                        <p:tav tm="100000">
                                          <p:val>
                                            <p:strVal val="#ppt_x"/>
                                          </p:val>
                                        </p:tav>
                                      </p:tavLst>
                                    </p:anim>
                                    <p:anim calcmode="lin" valueType="num">
                                      <p:cBhvr>
                                        <p:cTn id="18" dur="500" fill="hold"/>
                                        <p:tgtEl>
                                          <p:spTgt spid="45776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57761"/>
                                        </p:tgtEl>
                                        <p:attrNameLst>
                                          <p:attrName>style.visibility</p:attrName>
                                        </p:attrNameLst>
                                      </p:cBhvr>
                                      <p:to>
                                        <p:strVal val="visible"/>
                                      </p:to>
                                    </p:set>
                                    <p:anim calcmode="lin" valueType="num">
                                      <p:cBhvr>
                                        <p:cTn id="23" dur="500" fill="hold"/>
                                        <p:tgtEl>
                                          <p:spTgt spid="457761"/>
                                        </p:tgtEl>
                                        <p:attrNameLst>
                                          <p:attrName>ppt_w</p:attrName>
                                        </p:attrNameLst>
                                      </p:cBhvr>
                                      <p:tavLst>
                                        <p:tav tm="0">
                                          <p:val>
                                            <p:fltVal val="0"/>
                                          </p:val>
                                        </p:tav>
                                        <p:tav tm="100000">
                                          <p:val>
                                            <p:strVal val="#ppt_w"/>
                                          </p:val>
                                        </p:tav>
                                      </p:tavLst>
                                    </p:anim>
                                    <p:anim calcmode="lin" valueType="num">
                                      <p:cBhvr>
                                        <p:cTn id="24" dur="500" fill="hold"/>
                                        <p:tgtEl>
                                          <p:spTgt spid="457761"/>
                                        </p:tgtEl>
                                        <p:attrNameLst>
                                          <p:attrName>ppt_h</p:attrName>
                                        </p:attrNameLst>
                                      </p:cBhvr>
                                      <p:tavLst>
                                        <p:tav tm="0">
                                          <p:val>
                                            <p:fltVal val="0"/>
                                          </p:val>
                                        </p:tav>
                                        <p:tav tm="100000">
                                          <p:val>
                                            <p:strVal val="#ppt_h"/>
                                          </p:val>
                                        </p:tav>
                                      </p:tavLst>
                                    </p:anim>
                                    <p:anim calcmode="lin" valueType="num">
                                      <p:cBhvr>
                                        <p:cTn id="25" dur="500" fill="hold"/>
                                        <p:tgtEl>
                                          <p:spTgt spid="457761"/>
                                        </p:tgtEl>
                                        <p:attrNameLst>
                                          <p:attrName>ppt_x</p:attrName>
                                        </p:attrNameLst>
                                      </p:cBhvr>
                                      <p:tavLst>
                                        <p:tav tm="0">
                                          <p:val>
                                            <p:fltVal val="0.5"/>
                                          </p:val>
                                        </p:tav>
                                        <p:tav tm="100000">
                                          <p:val>
                                            <p:strVal val="#ppt_x"/>
                                          </p:val>
                                        </p:tav>
                                      </p:tavLst>
                                    </p:anim>
                                    <p:anim calcmode="lin" valueType="num">
                                      <p:cBhvr>
                                        <p:cTn id="26" dur="500" fill="hold"/>
                                        <p:tgtEl>
                                          <p:spTgt spid="4577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61" grpId="0" autoUpdateAnimBg="0"/>
      <p:bldP spid="457764" grpId="0" autoUpdateAnimBg="0"/>
      <p:bldP spid="45773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ChangeArrowheads="1"/>
          </p:cNvSpPr>
          <p:nvPr/>
        </p:nvSpPr>
        <p:spPr bwMode="auto">
          <a:xfrm>
            <a:off x="85725" y="954088"/>
            <a:ext cx="8942388" cy="31988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600" u="none">
                <a:solidFill>
                  <a:srgbClr val="FAFD00"/>
                </a:solidFill>
                <a:latin typeface="Times" charset="0"/>
                <a:ea typeface="+mn-ea"/>
                <a:cs typeface="+mn-cs"/>
              </a:rPr>
              <a:t>Agano la Kiibrahimu</a:t>
            </a:r>
          </a:p>
          <a:p>
            <a:pPr algn="ctr">
              <a:defRPr/>
            </a:pPr>
            <a:r>
              <a:rPr lang="en-US" sz="3200" i="1" u="none">
                <a:solidFill>
                  <a:srgbClr val="00FF00"/>
                </a:solidFill>
                <a:latin typeface="Times" charset="0"/>
                <a:ea typeface="+mn-ea"/>
                <a:cs typeface="+mn-cs"/>
              </a:rPr>
              <a:t>Mwan. 12: 1-3</a:t>
            </a:r>
          </a:p>
          <a:p>
            <a:pPr algn="ctr">
              <a:defRPr/>
            </a:pPr>
            <a:endParaRPr lang="en-US" sz="3200" i="1" u="none">
              <a:solidFill>
                <a:srgbClr val="00FF00"/>
              </a:solidFill>
              <a:latin typeface="Times" charset="0"/>
              <a:ea typeface="+mn-ea"/>
              <a:cs typeface="+mn-cs"/>
            </a:endParaRPr>
          </a:p>
          <a:p>
            <a:pPr algn="ctr">
              <a:defRPr/>
            </a:pPr>
            <a:endParaRPr lang="en-US" sz="3200" i="1" u="none">
              <a:solidFill>
                <a:srgbClr val="00FF00"/>
              </a:solidFill>
              <a:latin typeface="Times" charset="0"/>
              <a:ea typeface="+mn-ea"/>
              <a:cs typeface="+mn-cs"/>
            </a:endParaRPr>
          </a:p>
          <a:p>
            <a:pPr algn="ctr">
              <a:defRPr/>
            </a:pPr>
            <a:endParaRPr lang="en-US" sz="3600" u="none">
              <a:latin typeface="Times" charset="0"/>
              <a:ea typeface="+mn-ea"/>
              <a:cs typeface="+mn-cs"/>
            </a:endParaRPr>
          </a:p>
          <a:p>
            <a:pPr>
              <a:defRPr/>
            </a:pPr>
            <a:r>
              <a:rPr lang="en-US" sz="3600" u="none">
                <a:solidFill>
                  <a:srgbClr val="FAFD00"/>
                </a:solidFill>
                <a:latin typeface="Times" charset="0"/>
                <a:ea typeface="+mn-ea"/>
                <a:cs typeface="+mn-cs"/>
              </a:rPr>
              <a:t>        </a:t>
            </a:r>
            <a:r>
              <a:rPr lang="en-US" sz="3600" u="none">
                <a:solidFill>
                  <a:srgbClr val="00FF00"/>
                </a:solidFill>
                <a:latin typeface="Times" charset="0"/>
                <a:ea typeface="+mn-ea"/>
                <a:cs typeface="+mn-cs"/>
              </a:rPr>
              <a:t>NCHI              MBEGU         BARAKA</a:t>
            </a:r>
          </a:p>
        </p:txBody>
      </p:sp>
      <p:sp>
        <p:nvSpPr>
          <p:cNvPr id="458755" name="Line 3"/>
          <p:cNvSpPr>
            <a:spLocks noChangeShapeType="1"/>
          </p:cNvSpPr>
          <p:nvPr/>
        </p:nvSpPr>
        <p:spPr bwMode="auto">
          <a:xfrm>
            <a:off x="4537075" y="2208213"/>
            <a:ext cx="1588" cy="788987"/>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8756" name="Line 4"/>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8757" name="Line 5"/>
          <p:cNvSpPr>
            <a:spLocks noChangeShapeType="1"/>
          </p:cNvSpPr>
          <p:nvPr/>
        </p:nvSpPr>
        <p:spPr bwMode="auto">
          <a:xfrm>
            <a:off x="7334250" y="3036888"/>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8758" name="Line 6"/>
          <p:cNvSpPr>
            <a:spLocks noChangeShapeType="1"/>
          </p:cNvSpPr>
          <p:nvPr/>
        </p:nvSpPr>
        <p:spPr bwMode="auto">
          <a:xfrm>
            <a:off x="4538663" y="3052763"/>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8759" name="Line 7"/>
          <p:cNvSpPr>
            <a:spLocks noChangeShapeType="1"/>
          </p:cNvSpPr>
          <p:nvPr/>
        </p:nvSpPr>
        <p:spPr bwMode="auto">
          <a:xfrm>
            <a:off x="1795463" y="3054350"/>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8760" name="Rectangle 8"/>
          <p:cNvSpPr>
            <a:spLocks noChangeArrowheads="1"/>
          </p:cNvSpPr>
          <p:nvPr/>
        </p:nvSpPr>
        <p:spPr bwMode="auto">
          <a:xfrm>
            <a:off x="3205163" y="4881563"/>
            <a:ext cx="2501900" cy="95091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i="1" u="none">
                <a:solidFill>
                  <a:srgbClr val="00FF00"/>
                </a:solidFill>
                <a:latin typeface="Times" charset="0"/>
                <a:ea typeface="+mn-ea"/>
                <a:cs typeface="+mn-cs"/>
              </a:rPr>
              <a:t>2 Sam 7:4-16</a:t>
            </a:r>
          </a:p>
          <a:p>
            <a:pPr algn="ctr">
              <a:defRPr/>
            </a:pPr>
            <a:r>
              <a:rPr lang="en-US" i="1" u="none">
                <a:solidFill>
                  <a:srgbClr val="00FF00"/>
                </a:solidFill>
                <a:latin typeface="Times" charset="0"/>
                <a:ea typeface="+mn-ea"/>
                <a:cs typeface="+mn-cs"/>
              </a:rPr>
              <a:t>1 Nya 17:3-15</a:t>
            </a:r>
          </a:p>
        </p:txBody>
      </p:sp>
      <p:sp>
        <p:nvSpPr>
          <p:cNvPr id="458761" name="Rectangle 9"/>
          <p:cNvSpPr>
            <a:spLocks noChangeArrowheads="1"/>
          </p:cNvSpPr>
          <p:nvPr/>
        </p:nvSpPr>
        <p:spPr bwMode="auto">
          <a:xfrm>
            <a:off x="6135688" y="4916488"/>
            <a:ext cx="2157412" cy="5159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defRPr/>
            </a:pPr>
            <a:r>
              <a:rPr lang="en-US" i="1" u="none">
                <a:solidFill>
                  <a:srgbClr val="00FF00"/>
                </a:solidFill>
                <a:latin typeface="Times" charset="0"/>
                <a:ea typeface="+mn-ea"/>
                <a:cs typeface="+mn-cs"/>
              </a:rPr>
              <a:t>Yer 31: 31-33</a:t>
            </a:r>
          </a:p>
        </p:txBody>
      </p:sp>
      <p:sp>
        <p:nvSpPr>
          <p:cNvPr id="458762" name="Rectangle 10"/>
          <p:cNvSpPr>
            <a:spLocks noChangeArrowheads="1"/>
          </p:cNvSpPr>
          <p:nvPr/>
        </p:nvSpPr>
        <p:spPr bwMode="auto">
          <a:xfrm>
            <a:off x="631825" y="4899025"/>
            <a:ext cx="2157413" cy="5159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defRPr/>
            </a:pPr>
            <a:r>
              <a:rPr lang="en-US" i="1" u="none">
                <a:solidFill>
                  <a:srgbClr val="00FF00"/>
                </a:solidFill>
                <a:latin typeface="Times" charset="0"/>
                <a:ea typeface="+mn-ea"/>
                <a:cs typeface="+mn-cs"/>
              </a:rPr>
              <a:t>Kum 30: 1-10</a:t>
            </a:r>
          </a:p>
        </p:txBody>
      </p:sp>
      <p:sp>
        <p:nvSpPr>
          <p:cNvPr id="458763" name="Rectangle 11"/>
          <p:cNvSpPr>
            <a:spLocks noChangeArrowheads="1"/>
          </p:cNvSpPr>
          <p:nvPr/>
        </p:nvSpPr>
        <p:spPr bwMode="auto">
          <a:xfrm>
            <a:off x="631825" y="4127500"/>
            <a:ext cx="7743825" cy="69850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sz="4000" u="none">
                <a:solidFill>
                  <a:srgbClr val="FAFD00"/>
                </a:solidFill>
                <a:latin typeface="Arial" charset="0"/>
                <a:ea typeface="+mn-ea"/>
                <a:cs typeface="+mn-cs"/>
              </a:rPr>
              <a:t>   nchi          kidaudi          jipya</a:t>
            </a:r>
          </a:p>
        </p:txBody>
      </p:sp>
      <p:sp>
        <p:nvSpPr>
          <p:cNvPr id="458764" name="Rectangle 12"/>
          <p:cNvSpPr>
            <a:spLocks noChangeArrowheads="1"/>
          </p:cNvSpPr>
          <p:nvPr/>
        </p:nvSpPr>
        <p:spPr bwMode="auto">
          <a:xfrm>
            <a:off x="635000" y="3468688"/>
            <a:ext cx="7840663" cy="2406650"/>
          </a:xfrm>
          <a:prstGeom prst="rect">
            <a:avLst/>
          </a:prstGeom>
          <a:noFill/>
          <a:ln w="50800">
            <a:solidFill>
              <a:srgbClr val="FAFD00"/>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58765" name="Oval 13"/>
          <p:cNvSpPr>
            <a:spLocks noChangeArrowheads="1"/>
          </p:cNvSpPr>
          <p:nvPr/>
        </p:nvSpPr>
        <p:spPr bwMode="auto">
          <a:xfrm>
            <a:off x="6064250" y="4110038"/>
            <a:ext cx="2098675" cy="746125"/>
          </a:xfrm>
          <a:prstGeom prst="ellipse">
            <a:avLst/>
          </a:prstGeom>
          <a:noFill/>
          <a:ln w="50800">
            <a:solidFill>
              <a:srgbClr val="66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58821" name="Oval 69"/>
          <p:cNvSpPr>
            <a:spLocks noChangeArrowheads="1"/>
          </p:cNvSpPr>
          <p:nvPr/>
        </p:nvSpPr>
        <p:spPr bwMode="auto">
          <a:xfrm>
            <a:off x="3184525" y="4090988"/>
            <a:ext cx="2466975" cy="746125"/>
          </a:xfrm>
          <a:prstGeom prst="ellipse">
            <a:avLst/>
          </a:prstGeom>
          <a:noFill/>
          <a:ln w="50800">
            <a:solidFill>
              <a:srgbClr val="66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58822" name="Oval 70"/>
          <p:cNvSpPr>
            <a:spLocks noChangeArrowheads="1"/>
          </p:cNvSpPr>
          <p:nvPr/>
        </p:nvSpPr>
        <p:spPr bwMode="auto">
          <a:xfrm>
            <a:off x="363538" y="4110038"/>
            <a:ext cx="2878137" cy="746125"/>
          </a:xfrm>
          <a:prstGeom prst="ellipse">
            <a:avLst/>
          </a:prstGeom>
          <a:noFill/>
          <a:ln w="50800">
            <a:solidFill>
              <a:srgbClr val="66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58823" name="Oval 71"/>
          <p:cNvSpPr>
            <a:spLocks noChangeArrowheads="1"/>
          </p:cNvSpPr>
          <p:nvPr/>
        </p:nvSpPr>
        <p:spPr bwMode="auto">
          <a:xfrm>
            <a:off x="2000250" y="876300"/>
            <a:ext cx="4997450" cy="708025"/>
          </a:xfrm>
          <a:prstGeom prst="ellipse">
            <a:avLst/>
          </a:prstGeom>
          <a:noFill/>
          <a:ln w="508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GB" u="none">
              <a:solidFill>
                <a:srgbClr val="FF0000"/>
              </a:solidFill>
              <a:ea typeface="+mn-ea"/>
              <a:cs typeface="+mn-cs"/>
            </a:endParaRPr>
          </a:p>
        </p:txBody>
      </p:sp>
      <p:sp>
        <p:nvSpPr>
          <p:cNvPr id="458824" name="Oval 72"/>
          <p:cNvSpPr>
            <a:spLocks noChangeArrowheads="1"/>
          </p:cNvSpPr>
          <p:nvPr/>
        </p:nvSpPr>
        <p:spPr bwMode="auto">
          <a:xfrm>
            <a:off x="5870575" y="3402013"/>
            <a:ext cx="2365375" cy="746125"/>
          </a:xfrm>
          <a:prstGeom prst="ellipse">
            <a:avLst/>
          </a:prstGeom>
          <a:noFill/>
          <a:ln w="50800">
            <a:solidFill>
              <a:srgbClr val="00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58825" name="Oval 73"/>
          <p:cNvSpPr>
            <a:spLocks noChangeArrowheads="1"/>
          </p:cNvSpPr>
          <p:nvPr/>
        </p:nvSpPr>
        <p:spPr bwMode="auto">
          <a:xfrm>
            <a:off x="3571875" y="3398838"/>
            <a:ext cx="1808163" cy="746125"/>
          </a:xfrm>
          <a:prstGeom prst="ellipse">
            <a:avLst/>
          </a:prstGeom>
          <a:noFill/>
          <a:ln w="50800">
            <a:solidFill>
              <a:srgbClr val="00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58826" name="Oval 74"/>
          <p:cNvSpPr>
            <a:spLocks noChangeArrowheads="1"/>
          </p:cNvSpPr>
          <p:nvPr/>
        </p:nvSpPr>
        <p:spPr bwMode="auto">
          <a:xfrm>
            <a:off x="671513" y="3417888"/>
            <a:ext cx="2076450" cy="746125"/>
          </a:xfrm>
          <a:prstGeom prst="ellipse">
            <a:avLst/>
          </a:prstGeom>
          <a:noFill/>
          <a:ln w="50800">
            <a:solidFill>
              <a:srgbClr val="00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58828" name="AutoShape 76"/>
          <p:cNvSpPr>
            <a:spLocks noChangeArrowheads="1"/>
          </p:cNvSpPr>
          <p:nvPr/>
        </p:nvSpPr>
        <p:spPr bwMode="auto">
          <a:xfrm rot="-9443151">
            <a:off x="7431088" y="2319338"/>
            <a:ext cx="730250" cy="1328737"/>
          </a:xfrm>
          <a:prstGeom prst="upArrow">
            <a:avLst>
              <a:gd name="adj1" fmla="val 50000"/>
              <a:gd name="adj2" fmla="val 45489"/>
            </a:avLst>
          </a:prstGeom>
          <a:solidFill>
            <a:schemeClr val="tx1"/>
          </a:solidFill>
          <a:ln w="9525">
            <a:miter lim="800000"/>
            <a:headEnd/>
            <a:tailEnd/>
          </a:ln>
          <a:scene3d>
            <a:camera prst="legacyPerspectiveTop">
              <a:rot lat="0" lon="1500000" rev="0"/>
            </a:camera>
            <a:lightRig rig="legacyFlat3" dir="b"/>
          </a:scene3d>
          <a:sp3d extrusionH="430200" prstMaterial="legacyMatte">
            <a:bevelT w="13500" h="13500" prst="angle"/>
            <a:bevelB w="13500" h="13500" prst="angle"/>
            <a:extrusionClr>
              <a:srgbClr val="95A0C7"/>
            </a:extrusionClr>
          </a:sp3d>
        </p:spPr>
        <p:txBody>
          <a:bodyPr wrap="none" anchor="ctr">
            <a:flatTx/>
          </a:bodyPr>
          <a:lstStyle/>
          <a:p>
            <a:endParaRPr lang="en-US"/>
          </a:p>
        </p:txBody>
      </p:sp>
      <p:sp>
        <p:nvSpPr>
          <p:cNvPr id="51220" name="Text Box 148"/>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1221" name="Text Box 149"/>
          <p:cNvSpPr txBox="1">
            <a:spLocks noChangeArrowheads="1"/>
          </p:cNvSpPr>
          <p:nvPr/>
        </p:nvSpPr>
        <p:spPr bwMode="auto">
          <a:xfrm>
            <a:off x="8594725" y="64277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5</a:t>
            </a:r>
            <a:endParaRPr lang="en-US" sz="2000" u="none">
              <a:solidFill>
                <a:srgbClr val="FFA27C"/>
              </a:solidFill>
              <a:latin typeface="B VAG Rounded Bold" charset="0"/>
            </a:endParaRPr>
          </a:p>
        </p:txBody>
      </p:sp>
      <p:sp>
        <p:nvSpPr>
          <p:cNvPr id="51222" name="Freeform 151"/>
          <p:cNvSpPr>
            <a:spLocks/>
          </p:cNvSpPr>
          <p:nvPr/>
        </p:nvSpPr>
        <p:spPr bwMode="auto">
          <a:xfrm>
            <a:off x="8793163" y="356235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23" name="AutoShape 152"/>
          <p:cNvSpPr>
            <a:spLocks noChangeArrowheads="1"/>
          </p:cNvSpPr>
          <p:nvPr/>
        </p:nvSpPr>
        <p:spPr bwMode="auto">
          <a:xfrm>
            <a:off x="8026400" y="3448050"/>
            <a:ext cx="744538" cy="2825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1224" name="Rectangle 153"/>
          <p:cNvSpPr>
            <a:spLocks noChangeArrowheads="1"/>
          </p:cNvSpPr>
          <p:nvPr/>
        </p:nvSpPr>
        <p:spPr bwMode="auto">
          <a:xfrm>
            <a:off x="8027988" y="3608388"/>
            <a:ext cx="1116012" cy="16716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1225" name="Line 154"/>
          <p:cNvSpPr>
            <a:spLocks noChangeShapeType="1"/>
          </p:cNvSpPr>
          <p:nvPr/>
        </p:nvSpPr>
        <p:spPr bwMode="auto">
          <a:xfrm>
            <a:off x="8086725" y="376555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6" name="Rectangle 155"/>
          <p:cNvSpPr>
            <a:spLocks noChangeArrowheads="1"/>
          </p:cNvSpPr>
          <p:nvPr/>
        </p:nvSpPr>
        <p:spPr bwMode="auto">
          <a:xfrm>
            <a:off x="8399463" y="3556000"/>
            <a:ext cx="355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27" name="Rectangle 156"/>
          <p:cNvSpPr>
            <a:spLocks noChangeArrowheads="1"/>
          </p:cNvSpPr>
          <p:nvPr/>
        </p:nvSpPr>
        <p:spPr bwMode="auto">
          <a:xfrm>
            <a:off x="8054975" y="3533775"/>
            <a:ext cx="368300" cy="1270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28" name="Line 157"/>
          <p:cNvSpPr>
            <a:spLocks noChangeShapeType="1"/>
          </p:cNvSpPr>
          <p:nvPr/>
        </p:nvSpPr>
        <p:spPr bwMode="auto">
          <a:xfrm>
            <a:off x="8086725" y="39497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9" name="Line 158"/>
          <p:cNvSpPr>
            <a:spLocks noChangeShapeType="1"/>
          </p:cNvSpPr>
          <p:nvPr/>
        </p:nvSpPr>
        <p:spPr bwMode="auto">
          <a:xfrm>
            <a:off x="8086725" y="41275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0" name="Line 159"/>
          <p:cNvSpPr>
            <a:spLocks noChangeShapeType="1"/>
          </p:cNvSpPr>
          <p:nvPr/>
        </p:nvSpPr>
        <p:spPr bwMode="auto">
          <a:xfrm>
            <a:off x="8086725" y="43053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1" name="Line 160"/>
          <p:cNvSpPr>
            <a:spLocks noChangeShapeType="1"/>
          </p:cNvSpPr>
          <p:nvPr/>
        </p:nvSpPr>
        <p:spPr bwMode="auto">
          <a:xfrm>
            <a:off x="8088313" y="4826000"/>
            <a:ext cx="8207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2" name="Line 161"/>
          <p:cNvSpPr>
            <a:spLocks noChangeShapeType="1"/>
          </p:cNvSpPr>
          <p:nvPr/>
        </p:nvSpPr>
        <p:spPr bwMode="auto">
          <a:xfrm>
            <a:off x="8086725" y="44704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3" name="Line 162"/>
          <p:cNvSpPr>
            <a:spLocks noChangeShapeType="1"/>
          </p:cNvSpPr>
          <p:nvPr/>
        </p:nvSpPr>
        <p:spPr bwMode="auto">
          <a:xfrm>
            <a:off x="8086725" y="50038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4" name="Line 163"/>
          <p:cNvSpPr>
            <a:spLocks noChangeShapeType="1"/>
          </p:cNvSpPr>
          <p:nvPr/>
        </p:nvSpPr>
        <p:spPr bwMode="auto">
          <a:xfrm>
            <a:off x="8086725" y="51816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5" name="Line 164"/>
          <p:cNvSpPr>
            <a:spLocks noChangeShapeType="1"/>
          </p:cNvSpPr>
          <p:nvPr/>
        </p:nvSpPr>
        <p:spPr bwMode="auto">
          <a:xfrm>
            <a:off x="8086725" y="4648200"/>
            <a:ext cx="8207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6" name="Line 165"/>
          <p:cNvSpPr>
            <a:spLocks noChangeShapeType="1"/>
          </p:cNvSpPr>
          <p:nvPr/>
        </p:nvSpPr>
        <p:spPr bwMode="auto">
          <a:xfrm>
            <a:off x="8507413" y="4032250"/>
            <a:ext cx="0" cy="118110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7" name="Line 166"/>
          <p:cNvSpPr>
            <a:spLocks noChangeShapeType="1"/>
          </p:cNvSpPr>
          <p:nvPr/>
        </p:nvSpPr>
        <p:spPr bwMode="auto">
          <a:xfrm>
            <a:off x="8494713" y="3962400"/>
            <a:ext cx="19050" cy="52070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8" name="Rectangle 167"/>
          <p:cNvSpPr>
            <a:spLocks noChangeArrowheads="1"/>
          </p:cNvSpPr>
          <p:nvPr/>
        </p:nvSpPr>
        <p:spPr bwMode="auto">
          <a:xfrm>
            <a:off x="8018463" y="3436938"/>
            <a:ext cx="83661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p:txBody>
      </p:sp>
      <p:sp>
        <p:nvSpPr>
          <p:cNvPr id="51239" name="Rectangle 168"/>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sp>
        <p:nvSpPr>
          <p:cNvPr id="458921" name="Rectangle 169"/>
          <p:cNvSpPr>
            <a:spLocks noChangeArrowheads="1"/>
          </p:cNvSpPr>
          <p:nvPr/>
        </p:nvSpPr>
        <p:spPr bwMode="auto">
          <a:xfrm>
            <a:off x="8051800" y="3789363"/>
            <a:ext cx="1212850" cy="225425"/>
          </a:xfrm>
          <a:prstGeom prst="rect">
            <a:avLst/>
          </a:prstGeom>
          <a:noFill/>
          <a:ln w="12700">
            <a:noFill/>
            <a:miter lim="800000"/>
            <a:headEnd/>
            <a:tailEnd/>
          </a:ln>
          <a:effectLst/>
        </p:spPr>
        <p:txBody>
          <a:bodyPr wrap="none" lIns="90487" tIns="44450" rIns="90487" bIns="44450">
            <a:spAutoFit/>
          </a:bodyPr>
          <a:lstStyle/>
          <a:p>
            <a:pPr>
              <a:defRPr/>
            </a:pPr>
            <a:r>
              <a:rPr lang="en-US" sz="900" b="1" u="none">
                <a:solidFill>
                  <a:srgbClr val="000000"/>
                </a:solidFill>
                <a:effectLst>
                  <a:outerShdw blurRad="38100" dist="38100" dir="2700000" algn="tl">
                    <a:srgbClr val="FFFFFF"/>
                  </a:outerShdw>
                </a:effectLst>
                <a:latin typeface="Helvetica" charset="0"/>
              </a:rPr>
              <a:t> ••• MTENGANO ••• </a:t>
            </a:r>
          </a:p>
        </p:txBody>
      </p:sp>
      <p:sp>
        <p:nvSpPr>
          <p:cNvPr id="51241" name="Rectangle 170"/>
          <p:cNvSpPr>
            <a:spLocks noChangeArrowheads="1"/>
          </p:cNvSpPr>
          <p:nvPr/>
        </p:nvSpPr>
        <p:spPr bwMode="auto">
          <a:xfrm>
            <a:off x="8032750" y="3973513"/>
            <a:ext cx="11271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KASKAZI       kusini</a:t>
            </a:r>
          </a:p>
        </p:txBody>
      </p:sp>
      <p:sp>
        <p:nvSpPr>
          <p:cNvPr id="458923" name="Rectangle 171"/>
          <p:cNvSpPr>
            <a:spLocks noChangeArrowheads="1"/>
          </p:cNvSpPr>
          <p:nvPr/>
        </p:nvSpPr>
        <p:spPr bwMode="auto">
          <a:xfrm>
            <a:off x="8002588" y="4483100"/>
            <a:ext cx="614362" cy="211138"/>
          </a:xfrm>
          <a:prstGeom prst="rect">
            <a:avLst/>
          </a:prstGeom>
          <a:noFill/>
          <a:ln w="12700">
            <a:noFill/>
            <a:miter lim="800000"/>
            <a:headEnd/>
            <a:tailEnd/>
          </a:ln>
          <a:effectLst/>
        </p:spPr>
        <p:txBody>
          <a:bodyPr wrap="none" lIns="90487" tIns="44450" rIns="90487" bIns="44450">
            <a:spAutoFit/>
          </a:bodyPr>
          <a:lstStyle/>
          <a:p>
            <a:pPr>
              <a:defRPr/>
            </a:pPr>
            <a:r>
              <a:rPr lang="en-US" sz="800" b="1" u="none">
                <a:solidFill>
                  <a:srgbClr val="000000"/>
                </a:solidFill>
                <a:effectLst>
                  <a:outerShdw blurRad="38100" dist="38100" dir="2700000" algn="tl">
                    <a:srgbClr val="FFFFFF"/>
                  </a:outerShdw>
                </a:effectLst>
                <a:latin typeface="Helvetica" charset="0"/>
              </a:rPr>
              <a:t>MANABII</a:t>
            </a:r>
          </a:p>
        </p:txBody>
      </p:sp>
      <p:grpSp>
        <p:nvGrpSpPr>
          <p:cNvPr id="51243" name="Group 172"/>
          <p:cNvGrpSpPr>
            <a:grpSpLocks/>
          </p:cNvGrpSpPr>
          <p:nvPr/>
        </p:nvGrpSpPr>
        <p:grpSpPr bwMode="auto">
          <a:xfrm>
            <a:off x="8061325" y="4151313"/>
            <a:ext cx="931863" cy="377825"/>
            <a:chOff x="5078" y="2615"/>
            <a:chExt cx="587" cy="238"/>
          </a:xfrm>
        </p:grpSpPr>
        <p:sp>
          <p:nvSpPr>
            <p:cNvPr id="51246" name="Rectangle 17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ISRAELI</a:t>
              </a:r>
            </a:p>
          </p:txBody>
        </p:sp>
        <p:sp>
          <p:nvSpPr>
            <p:cNvPr id="51247" name="Rectangle 17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  YUDA</a:t>
              </a:r>
            </a:p>
          </p:txBody>
        </p:sp>
        <p:sp>
          <p:nvSpPr>
            <p:cNvPr id="51248" name="Rectangle 175"/>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10              2</a:t>
              </a:r>
            </a:p>
          </p:txBody>
        </p:sp>
      </p:grpSp>
      <p:sp>
        <p:nvSpPr>
          <p:cNvPr id="458928" name="Rectangle 176"/>
          <p:cNvSpPr>
            <a:spLocks noChangeArrowheads="1"/>
          </p:cNvSpPr>
          <p:nvPr/>
        </p:nvSpPr>
        <p:spPr bwMode="auto">
          <a:xfrm>
            <a:off x="80914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45</a:t>
            </a:r>
          </a:p>
        </p:txBody>
      </p:sp>
      <p:sp>
        <p:nvSpPr>
          <p:cNvPr id="51245" name="Text Box 17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8823"/>
                                        </p:tgtEl>
                                        <p:attrNameLst>
                                          <p:attrName>style.visibility</p:attrName>
                                        </p:attrNameLst>
                                      </p:cBhvr>
                                      <p:to>
                                        <p:strVal val="visible"/>
                                      </p:to>
                                    </p:set>
                                    <p:anim calcmode="lin" valueType="num">
                                      <p:cBhvr>
                                        <p:cTn id="7" dur="500" fill="hold"/>
                                        <p:tgtEl>
                                          <p:spTgt spid="458823"/>
                                        </p:tgtEl>
                                        <p:attrNameLst>
                                          <p:attrName>ppt_w</p:attrName>
                                        </p:attrNameLst>
                                      </p:cBhvr>
                                      <p:tavLst>
                                        <p:tav tm="0">
                                          <p:val>
                                            <p:fltVal val="0"/>
                                          </p:val>
                                        </p:tav>
                                        <p:tav tm="100000">
                                          <p:val>
                                            <p:strVal val="#ppt_w"/>
                                          </p:val>
                                        </p:tav>
                                      </p:tavLst>
                                    </p:anim>
                                    <p:anim calcmode="lin" valueType="num">
                                      <p:cBhvr>
                                        <p:cTn id="8" dur="500" fill="hold"/>
                                        <p:tgtEl>
                                          <p:spTgt spid="458823"/>
                                        </p:tgtEl>
                                        <p:attrNameLst>
                                          <p:attrName>ppt_h</p:attrName>
                                        </p:attrNameLst>
                                      </p:cBhvr>
                                      <p:tavLst>
                                        <p:tav tm="0">
                                          <p:val>
                                            <p:fltVal val="0"/>
                                          </p:val>
                                        </p:tav>
                                        <p:tav tm="100000">
                                          <p:val>
                                            <p:strVal val="#ppt_h"/>
                                          </p:val>
                                        </p:tav>
                                      </p:tavLst>
                                    </p:anim>
                                    <p:anim calcmode="lin" valueType="num">
                                      <p:cBhvr>
                                        <p:cTn id="9" dur="500" fill="hold"/>
                                        <p:tgtEl>
                                          <p:spTgt spid="458823"/>
                                        </p:tgtEl>
                                        <p:attrNameLst>
                                          <p:attrName>ppt_x</p:attrName>
                                        </p:attrNameLst>
                                      </p:cBhvr>
                                      <p:tavLst>
                                        <p:tav tm="0">
                                          <p:val>
                                            <p:fltVal val="0.5"/>
                                          </p:val>
                                        </p:tav>
                                        <p:tav tm="100000">
                                          <p:val>
                                            <p:strVal val="#ppt_x"/>
                                          </p:val>
                                        </p:tav>
                                      </p:tavLst>
                                    </p:anim>
                                    <p:anim calcmode="lin" valueType="num">
                                      <p:cBhvr>
                                        <p:cTn id="10" dur="500" fill="hold"/>
                                        <p:tgtEl>
                                          <p:spTgt spid="45882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8826"/>
                                        </p:tgtEl>
                                        <p:attrNameLst>
                                          <p:attrName>style.visibility</p:attrName>
                                        </p:attrNameLst>
                                      </p:cBhvr>
                                      <p:to>
                                        <p:strVal val="visible"/>
                                      </p:to>
                                    </p:set>
                                    <p:anim calcmode="lin" valueType="num">
                                      <p:cBhvr>
                                        <p:cTn id="15" dur="500" fill="hold"/>
                                        <p:tgtEl>
                                          <p:spTgt spid="458826"/>
                                        </p:tgtEl>
                                        <p:attrNameLst>
                                          <p:attrName>ppt_w</p:attrName>
                                        </p:attrNameLst>
                                      </p:cBhvr>
                                      <p:tavLst>
                                        <p:tav tm="0">
                                          <p:val>
                                            <p:fltVal val="0"/>
                                          </p:val>
                                        </p:tav>
                                        <p:tav tm="100000">
                                          <p:val>
                                            <p:strVal val="#ppt_w"/>
                                          </p:val>
                                        </p:tav>
                                      </p:tavLst>
                                    </p:anim>
                                    <p:anim calcmode="lin" valueType="num">
                                      <p:cBhvr>
                                        <p:cTn id="16" dur="500" fill="hold"/>
                                        <p:tgtEl>
                                          <p:spTgt spid="458826"/>
                                        </p:tgtEl>
                                        <p:attrNameLst>
                                          <p:attrName>ppt_h</p:attrName>
                                        </p:attrNameLst>
                                      </p:cBhvr>
                                      <p:tavLst>
                                        <p:tav tm="0">
                                          <p:val>
                                            <p:fltVal val="0"/>
                                          </p:val>
                                        </p:tav>
                                        <p:tav tm="100000">
                                          <p:val>
                                            <p:strVal val="#ppt_h"/>
                                          </p:val>
                                        </p:tav>
                                      </p:tavLst>
                                    </p:anim>
                                    <p:anim calcmode="lin" valueType="num">
                                      <p:cBhvr>
                                        <p:cTn id="17" dur="500" fill="hold"/>
                                        <p:tgtEl>
                                          <p:spTgt spid="458826"/>
                                        </p:tgtEl>
                                        <p:attrNameLst>
                                          <p:attrName>ppt_x</p:attrName>
                                        </p:attrNameLst>
                                      </p:cBhvr>
                                      <p:tavLst>
                                        <p:tav tm="0">
                                          <p:val>
                                            <p:fltVal val="0.5"/>
                                          </p:val>
                                        </p:tav>
                                        <p:tav tm="100000">
                                          <p:val>
                                            <p:strVal val="#ppt_x"/>
                                          </p:val>
                                        </p:tav>
                                      </p:tavLst>
                                    </p:anim>
                                    <p:anim calcmode="lin" valueType="num">
                                      <p:cBhvr>
                                        <p:cTn id="18" dur="500" fill="hold"/>
                                        <p:tgtEl>
                                          <p:spTgt spid="458826"/>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3" presetClass="entr" presetSubtype="528" fill="hold" grpId="0" nodeType="afterEffect">
                                  <p:stCondLst>
                                    <p:cond delay="0"/>
                                  </p:stCondLst>
                                  <p:childTnLst>
                                    <p:set>
                                      <p:cBhvr>
                                        <p:cTn id="21" dur="1" fill="hold">
                                          <p:stCondLst>
                                            <p:cond delay="0"/>
                                          </p:stCondLst>
                                        </p:cTn>
                                        <p:tgtEl>
                                          <p:spTgt spid="458825"/>
                                        </p:tgtEl>
                                        <p:attrNameLst>
                                          <p:attrName>style.visibility</p:attrName>
                                        </p:attrNameLst>
                                      </p:cBhvr>
                                      <p:to>
                                        <p:strVal val="visible"/>
                                      </p:to>
                                    </p:set>
                                    <p:anim calcmode="lin" valueType="num">
                                      <p:cBhvr>
                                        <p:cTn id="22" dur="500" fill="hold"/>
                                        <p:tgtEl>
                                          <p:spTgt spid="458825"/>
                                        </p:tgtEl>
                                        <p:attrNameLst>
                                          <p:attrName>ppt_w</p:attrName>
                                        </p:attrNameLst>
                                      </p:cBhvr>
                                      <p:tavLst>
                                        <p:tav tm="0">
                                          <p:val>
                                            <p:fltVal val="0"/>
                                          </p:val>
                                        </p:tav>
                                        <p:tav tm="100000">
                                          <p:val>
                                            <p:strVal val="#ppt_w"/>
                                          </p:val>
                                        </p:tav>
                                      </p:tavLst>
                                    </p:anim>
                                    <p:anim calcmode="lin" valueType="num">
                                      <p:cBhvr>
                                        <p:cTn id="23" dur="500" fill="hold"/>
                                        <p:tgtEl>
                                          <p:spTgt spid="458825"/>
                                        </p:tgtEl>
                                        <p:attrNameLst>
                                          <p:attrName>ppt_h</p:attrName>
                                        </p:attrNameLst>
                                      </p:cBhvr>
                                      <p:tavLst>
                                        <p:tav tm="0">
                                          <p:val>
                                            <p:fltVal val="0"/>
                                          </p:val>
                                        </p:tav>
                                        <p:tav tm="100000">
                                          <p:val>
                                            <p:strVal val="#ppt_h"/>
                                          </p:val>
                                        </p:tav>
                                      </p:tavLst>
                                    </p:anim>
                                    <p:anim calcmode="lin" valueType="num">
                                      <p:cBhvr>
                                        <p:cTn id="24" dur="500" fill="hold"/>
                                        <p:tgtEl>
                                          <p:spTgt spid="458825"/>
                                        </p:tgtEl>
                                        <p:attrNameLst>
                                          <p:attrName>ppt_x</p:attrName>
                                        </p:attrNameLst>
                                      </p:cBhvr>
                                      <p:tavLst>
                                        <p:tav tm="0">
                                          <p:val>
                                            <p:fltVal val="0.5"/>
                                          </p:val>
                                        </p:tav>
                                        <p:tav tm="100000">
                                          <p:val>
                                            <p:strVal val="#ppt_x"/>
                                          </p:val>
                                        </p:tav>
                                      </p:tavLst>
                                    </p:anim>
                                    <p:anim calcmode="lin" valueType="num">
                                      <p:cBhvr>
                                        <p:cTn id="25" dur="500" fill="hold"/>
                                        <p:tgtEl>
                                          <p:spTgt spid="458825"/>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1000"/>
                            </p:stCondLst>
                            <p:childTnLst>
                              <p:par>
                                <p:cTn id="27" presetID="23" presetClass="entr" presetSubtype="528" fill="hold" grpId="0" nodeType="afterEffect">
                                  <p:stCondLst>
                                    <p:cond delay="0"/>
                                  </p:stCondLst>
                                  <p:childTnLst>
                                    <p:set>
                                      <p:cBhvr>
                                        <p:cTn id="28" dur="1" fill="hold">
                                          <p:stCondLst>
                                            <p:cond delay="0"/>
                                          </p:stCondLst>
                                        </p:cTn>
                                        <p:tgtEl>
                                          <p:spTgt spid="458824"/>
                                        </p:tgtEl>
                                        <p:attrNameLst>
                                          <p:attrName>style.visibility</p:attrName>
                                        </p:attrNameLst>
                                      </p:cBhvr>
                                      <p:to>
                                        <p:strVal val="visible"/>
                                      </p:to>
                                    </p:set>
                                    <p:anim calcmode="lin" valueType="num">
                                      <p:cBhvr>
                                        <p:cTn id="29" dur="500" fill="hold"/>
                                        <p:tgtEl>
                                          <p:spTgt spid="458824"/>
                                        </p:tgtEl>
                                        <p:attrNameLst>
                                          <p:attrName>ppt_w</p:attrName>
                                        </p:attrNameLst>
                                      </p:cBhvr>
                                      <p:tavLst>
                                        <p:tav tm="0">
                                          <p:val>
                                            <p:fltVal val="0"/>
                                          </p:val>
                                        </p:tav>
                                        <p:tav tm="100000">
                                          <p:val>
                                            <p:strVal val="#ppt_w"/>
                                          </p:val>
                                        </p:tav>
                                      </p:tavLst>
                                    </p:anim>
                                    <p:anim calcmode="lin" valueType="num">
                                      <p:cBhvr>
                                        <p:cTn id="30" dur="500" fill="hold"/>
                                        <p:tgtEl>
                                          <p:spTgt spid="458824"/>
                                        </p:tgtEl>
                                        <p:attrNameLst>
                                          <p:attrName>ppt_h</p:attrName>
                                        </p:attrNameLst>
                                      </p:cBhvr>
                                      <p:tavLst>
                                        <p:tav tm="0">
                                          <p:val>
                                            <p:fltVal val="0"/>
                                          </p:val>
                                        </p:tav>
                                        <p:tav tm="100000">
                                          <p:val>
                                            <p:strVal val="#ppt_h"/>
                                          </p:val>
                                        </p:tav>
                                      </p:tavLst>
                                    </p:anim>
                                    <p:anim calcmode="lin" valueType="num">
                                      <p:cBhvr>
                                        <p:cTn id="31" dur="500" fill="hold"/>
                                        <p:tgtEl>
                                          <p:spTgt spid="458824"/>
                                        </p:tgtEl>
                                        <p:attrNameLst>
                                          <p:attrName>ppt_x</p:attrName>
                                        </p:attrNameLst>
                                      </p:cBhvr>
                                      <p:tavLst>
                                        <p:tav tm="0">
                                          <p:val>
                                            <p:fltVal val="0.5"/>
                                          </p:val>
                                        </p:tav>
                                        <p:tav tm="100000">
                                          <p:val>
                                            <p:strVal val="#ppt_x"/>
                                          </p:val>
                                        </p:tav>
                                      </p:tavLst>
                                    </p:anim>
                                    <p:anim calcmode="lin" valueType="num">
                                      <p:cBhvr>
                                        <p:cTn id="32" dur="500" fill="hold"/>
                                        <p:tgtEl>
                                          <p:spTgt spid="458824"/>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528" fill="hold" grpId="0" nodeType="clickEffect">
                                  <p:stCondLst>
                                    <p:cond delay="0"/>
                                  </p:stCondLst>
                                  <p:childTnLst>
                                    <p:set>
                                      <p:cBhvr>
                                        <p:cTn id="36" dur="1" fill="hold">
                                          <p:stCondLst>
                                            <p:cond delay="0"/>
                                          </p:stCondLst>
                                        </p:cTn>
                                        <p:tgtEl>
                                          <p:spTgt spid="458822"/>
                                        </p:tgtEl>
                                        <p:attrNameLst>
                                          <p:attrName>style.visibility</p:attrName>
                                        </p:attrNameLst>
                                      </p:cBhvr>
                                      <p:to>
                                        <p:strVal val="visible"/>
                                      </p:to>
                                    </p:set>
                                    <p:anim calcmode="lin" valueType="num">
                                      <p:cBhvr>
                                        <p:cTn id="37" dur="500" fill="hold"/>
                                        <p:tgtEl>
                                          <p:spTgt spid="458822"/>
                                        </p:tgtEl>
                                        <p:attrNameLst>
                                          <p:attrName>ppt_w</p:attrName>
                                        </p:attrNameLst>
                                      </p:cBhvr>
                                      <p:tavLst>
                                        <p:tav tm="0">
                                          <p:val>
                                            <p:fltVal val="0"/>
                                          </p:val>
                                        </p:tav>
                                        <p:tav tm="100000">
                                          <p:val>
                                            <p:strVal val="#ppt_w"/>
                                          </p:val>
                                        </p:tav>
                                      </p:tavLst>
                                    </p:anim>
                                    <p:anim calcmode="lin" valueType="num">
                                      <p:cBhvr>
                                        <p:cTn id="38" dur="500" fill="hold"/>
                                        <p:tgtEl>
                                          <p:spTgt spid="458822"/>
                                        </p:tgtEl>
                                        <p:attrNameLst>
                                          <p:attrName>ppt_h</p:attrName>
                                        </p:attrNameLst>
                                      </p:cBhvr>
                                      <p:tavLst>
                                        <p:tav tm="0">
                                          <p:val>
                                            <p:fltVal val="0"/>
                                          </p:val>
                                        </p:tav>
                                        <p:tav tm="100000">
                                          <p:val>
                                            <p:strVal val="#ppt_h"/>
                                          </p:val>
                                        </p:tav>
                                      </p:tavLst>
                                    </p:anim>
                                    <p:anim calcmode="lin" valueType="num">
                                      <p:cBhvr>
                                        <p:cTn id="39" dur="500" fill="hold"/>
                                        <p:tgtEl>
                                          <p:spTgt spid="458822"/>
                                        </p:tgtEl>
                                        <p:attrNameLst>
                                          <p:attrName>ppt_x</p:attrName>
                                        </p:attrNameLst>
                                      </p:cBhvr>
                                      <p:tavLst>
                                        <p:tav tm="0">
                                          <p:val>
                                            <p:fltVal val="0.5"/>
                                          </p:val>
                                        </p:tav>
                                        <p:tav tm="100000">
                                          <p:val>
                                            <p:strVal val="#ppt_x"/>
                                          </p:val>
                                        </p:tav>
                                      </p:tavLst>
                                    </p:anim>
                                    <p:anim calcmode="lin" valueType="num">
                                      <p:cBhvr>
                                        <p:cTn id="40" dur="500" fill="hold"/>
                                        <p:tgtEl>
                                          <p:spTgt spid="458822"/>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528" fill="hold" grpId="0" nodeType="clickEffect">
                                  <p:stCondLst>
                                    <p:cond delay="0"/>
                                  </p:stCondLst>
                                  <p:childTnLst>
                                    <p:set>
                                      <p:cBhvr>
                                        <p:cTn id="44" dur="1" fill="hold">
                                          <p:stCondLst>
                                            <p:cond delay="0"/>
                                          </p:stCondLst>
                                        </p:cTn>
                                        <p:tgtEl>
                                          <p:spTgt spid="458821"/>
                                        </p:tgtEl>
                                        <p:attrNameLst>
                                          <p:attrName>style.visibility</p:attrName>
                                        </p:attrNameLst>
                                      </p:cBhvr>
                                      <p:to>
                                        <p:strVal val="visible"/>
                                      </p:to>
                                    </p:set>
                                    <p:anim calcmode="lin" valueType="num">
                                      <p:cBhvr>
                                        <p:cTn id="45" dur="500" fill="hold"/>
                                        <p:tgtEl>
                                          <p:spTgt spid="458821"/>
                                        </p:tgtEl>
                                        <p:attrNameLst>
                                          <p:attrName>ppt_w</p:attrName>
                                        </p:attrNameLst>
                                      </p:cBhvr>
                                      <p:tavLst>
                                        <p:tav tm="0">
                                          <p:val>
                                            <p:fltVal val="0"/>
                                          </p:val>
                                        </p:tav>
                                        <p:tav tm="100000">
                                          <p:val>
                                            <p:strVal val="#ppt_w"/>
                                          </p:val>
                                        </p:tav>
                                      </p:tavLst>
                                    </p:anim>
                                    <p:anim calcmode="lin" valueType="num">
                                      <p:cBhvr>
                                        <p:cTn id="46" dur="500" fill="hold"/>
                                        <p:tgtEl>
                                          <p:spTgt spid="458821"/>
                                        </p:tgtEl>
                                        <p:attrNameLst>
                                          <p:attrName>ppt_h</p:attrName>
                                        </p:attrNameLst>
                                      </p:cBhvr>
                                      <p:tavLst>
                                        <p:tav tm="0">
                                          <p:val>
                                            <p:fltVal val="0"/>
                                          </p:val>
                                        </p:tav>
                                        <p:tav tm="100000">
                                          <p:val>
                                            <p:strVal val="#ppt_h"/>
                                          </p:val>
                                        </p:tav>
                                      </p:tavLst>
                                    </p:anim>
                                    <p:anim calcmode="lin" valueType="num">
                                      <p:cBhvr>
                                        <p:cTn id="47" dur="500" fill="hold"/>
                                        <p:tgtEl>
                                          <p:spTgt spid="458821"/>
                                        </p:tgtEl>
                                        <p:attrNameLst>
                                          <p:attrName>ppt_x</p:attrName>
                                        </p:attrNameLst>
                                      </p:cBhvr>
                                      <p:tavLst>
                                        <p:tav tm="0">
                                          <p:val>
                                            <p:fltVal val="0.5"/>
                                          </p:val>
                                        </p:tav>
                                        <p:tav tm="100000">
                                          <p:val>
                                            <p:strVal val="#ppt_x"/>
                                          </p:val>
                                        </p:tav>
                                      </p:tavLst>
                                    </p:anim>
                                    <p:anim calcmode="lin" valueType="num">
                                      <p:cBhvr>
                                        <p:cTn id="48" dur="500" fill="hold"/>
                                        <p:tgtEl>
                                          <p:spTgt spid="458821"/>
                                        </p:tgtEl>
                                        <p:attrNameLst>
                                          <p:attrName>ppt_y</p:attrName>
                                        </p:attrNameLst>
                                      </p:cBhvr>
                                      <p:tavLst>
                                        <p:tav tm="0">
                                          <p:val>
                                            <p:fltVal val="0.5"/>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528" fill="hold" grpId="0" nodeType="clickEffect">
                                  <p:stCondLst>
                                    <p:cond delay="0"/>
                                  </p:stCondLst>
                                  <p:childTnLst>
                                    <p:set>
                                      <p:cBhvr>
                                        <p:cTn id="52" dur="1" fill="hold">
                                          <p:stCondLst>
                                            <p:cond delay="0"/>
                                          </p:stCondLst>
                                        </p:cTn>
                                        <p:tgtEl>
                                          <p:spTgt spid="458765"/>
                                        </p:tgtEl>
                                        <p:attrNameLst>
                                          <p:attrName>style.visibility</p:attrName>
                                        </p:attrNameLst>
                                      </p:cBhvr>
                                      <p:to>
                                        <p:strVal val="visible"/>
                                      </p:to>
                                    </p:set>
                                    <p:anim calcmode="lin" valueType="num">
                                      <p:cBhvr>
                                        <p:cTn id="53" dur="500" fill="hold"/>
                                        <p:tgtEl>
                                          <p:spTgt spid="458765"/>
                                        </p:tgtEl>
                                        <p:attrNameLst>
                                          <p:attrName>ppt_w</p:attrName>
                                        </p:attrNameLst>
                                      </p:cBhvr>
                                      <p:tavLst>
                                        <p:tav tm="0">
                                          <p:val>
                                            <p:fltVal val="0"/>
                                          </p:val>
                                        </p:tav>
                                        <p:tav tm="100000">
                                          <p:val>
                                            <p:strVal val="#ppt_w"/>
                                          </p:val>
                                        </p:tav>
                                      </p:tavLst>
                                    </p:anim>
                                    <p:anim calcmode="lin" valueType="num">
                                      <p:cBhvr>
                                        <p:cTn id="54" dur="500" fill="hold"/>
                                        <p:tgtEl>
                                          <p:spTgt spid="458765"/>
                                        </p:tgtEl>
                                        <p:attrNameLst>
                                          <p:attrName>ppt_h</p:attrName>
                                        </p:attrNameLst>
                                      </p:cBhvr>
                                      <p:tavLst>
                                        <p:tav tm="0">
                                          <p:val>
                                            <p:fltVal val="0"/>
                                          </p:val>
                                        </p:tav>
                                        <p:tav tm="100000">
                                          <p:val>
                                            <p:strVal val="#ppt_h"/>
                                          </p:val>
                                        </p:tav>
                                      </p:tavLst>
                                    </p:anim>
                                    <p:anim calcmode="lin" valueType="num">
                                      <p:cBhvr>
                                        <p:cTn id="55" dur="500" fill="hold"/>
                                        <p:tgtEl>
                                          <p:spTgt spid="458765"/>
                                        </p:tgtEl>
                                        <p:attrNameLst>
                                          <p:attrName>ppt_x</p:attrName>
                                        </p:attrNameLst>
                                      </p:cBhvr>
                                      <p:tavLst>
                                        <p:tav tm="0">
                                          <p:val>
                                            <p:fltVal val="0.5"/>
                                          </p:val>
                                        </p:tav>
                                        <p:tav tm="100000">
                                          <p:val>
                                            <p:strVal val="#ppt_x"/>
                                          </p:val>
                                        </p:tav>
                                      </p:tavLst>
                                    </p:anim>
                                    <p:anim calcmode="lin" valueType="num">
                                      <p:cBhvr>
                                        <p:cTn id="56" dur="500" fill="hold"/>
                                        <p:tgtEl>
                                          <p:spTgt spid="458765"/>
                                        </p:tgtEl>
                                        <p:attrNameLst>
                                          <p:attrName>ppt_y</p:attrName>
                                        </p:attrNameLst>
                                      </p:cBhvr>
                                      <p:tavLst>
                                        <p:tav tm="0">
                                          <p:val>
                                            <p:fltVal val="0.5"/>
                                          </p:val>
                                        </p:tav>
                                        <p:tav tm="100000">
                                          <p:val>
                                            <p:strVal val="#ppt_y"/>
                                          </p:val>
                                        </p:tav>
                                      </p:tavLst>
                                    </p:anim>
                                  </p:childTnLst>
                                </p:cTn>
                              </p:par>
                            </p:childTnLst>
                          </p:cTn>
                        </p:par>
                        <p:par>
                          <p:cTn id="57" fill="hold" nodeType="afterGroup">
                            <p:stCondLst>
                              <p:cond delay="500"/>
                            </p:stCondLst>
                            <p:childTnLst>
                              <p:par>
                                <p:cTn id="58" presetID="2" presetClass="entr" presetSubtype="1" fill="hold" grpId="0" nodeType="afterEffect">
                                  <p:stCondLst>
                                    <p:cond delay="0"/>
                                  </p:stCondLst>
                                  <p:childTnLst>
                                    <p:set>
                                      <p:cBhvr>
                                        <p:cTn id="59" dur="1" fill="hold">
                                          <p:stCondLst>
                                            <p:cond delay="0"/>
                                          </p:stCondLst>
                                        </p:cTn>
                                        <p:tgtEl>
                                          <p:spTgt spid="458828"/>
                                        </p:tgtEl>
                                        <p:attrNameLst>
                                          <p:attrName>style.visibility</p:attrName>
                                        </p:attrNameLst>
                                      </p:cBhvr>
                                      <p:to>
                                        <p:strVal val="visible"/>
                                      </p:to>
                                    </p:set>
                                    <p:anim calcmode="lin" valueType="num">
                                      <p:cBhvr additive="base">
                                        <p:cTn id="60" dur="500" fill="hold"/>
                                        <p:tgtEl>
                                          <p:spTgt spid="458828"/>
                                        </p:tgtEl>
                                        <p:attrNameLst>
                                          <p:attrName>ppt_x</p:attrName>
                                        </p:attrNameLst>
                                      </p:cBhvr>
                                      <p:tavLst>
                                        <p:tav tm="0">
                                          <p:val>
                                            <p:strVal val="#ppt_x"/>
                                          </p:val>
                                        </p:tav>
                                        <p:tav tm="100000">
                                          <p:val>
                                            <p:strVal val="#ppt_x"/>
                                          </p:val>
                                        </p:tav>
                                      </p:tavLst>
                                    </p:anim>
                                    <p:anim calcmode="lin" valueType="num">
                                      <p:cBhvr additive="base">
                                        <p:cTn id="61" dur="500" fill="hold"/>
                                        <p:tgtEl>
                                          <p:spTgt spid="4588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65" grpId="0" animBg="1"/>
      <p:bldP spid="458821" grpId="0" animBg="1"/>
      <p:bldP spid="458822" grpId="0" animBg="1"/>
      <p:bldP spid="458823" grpId="0" animBg="1" autoUpdateAnimBg="0"/>
      <p:bldP spid="458824" grpId="0" animBg="1"/>
      <p:bldP spid="458825" grpId="0" animBg="1"/>
      <p:bldP spid="458826" grpId="0" animBg="1"/>
      <p:bldP spid="4588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5" name="Group 113"/>
          <p:cNvGrpSpPr>
            <a:grpSpLocks/>
          </p:cNvGrpSpPr>
          <p:nvPr/>
        </p:nvGrpSpPr>
        <p:grpSpPr bwMode="auto">
          <a:xfrm>
            <a:off x="6083300" y="1136650"/>
            <a:ext cx="1289050" cy="1435100"/>
            <a:chOff x="1084" y="711"/>
            <a:chExt cx="2950" cy="2769"/>
          </a:xfrm>
        </p:grpSpPr>
        <p:grpSp>
          <p:nvGrpSpPr>
            <p:cNvPr id="52317" name="Group 114"/>
            <p:cNvGrpSpPr>
              <a:grpSpLocks/>
            </p:cNvGrpSpPr>
            <p:nvPr/>
          </p:nvGrpSpPr>
          <p:grpSpPr bwMode="auto">
            <a:xfrm>
              <a:off x="1084" y="711"/>
              <a:ext cx="2950" cy="2769"/>
              <a:chOff x="2707" y="548"/>
              <a:chExt cx="2950" cy="2769"/>
            </a:xfrm>
          </p:grpSpPr>
          <p:grpSp>
            <p:nvGrpSpPr>
              <p:cNvPr id="52323" name="Group 115"/>
              <p:cNvGrpSpPr>
                <a:grpSpLocks/>
              </p:cNvGrpSpPr>
              <p:nvPr/>
            </p:nvGrpSpPr>
            <p:grpSpPr bwMode="auto">
              <a:xfrm>
                <a:off x="3180" y="1046"/>
                <a:ext cx="2105" cy="1421"/>
                <a:chOff x="578" y="2316"/>
                <a:chExt cx="2105" cy="1421"/>
              </a:xfrm>
            </p:grpSpPr>
            <p:sp>
              <p:nvSpPr>
                <p:cNvPr id="52325"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2326"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52324" name="Picture 118"/>
              <p:cNvPicPr>
                <a:picLocks noChangeArrowheads="1"/>
              </p:cNvPicPr>
              <p:nvPr/>
            </p:nvPicPr>
            <p:blipFill>
              <a:blip r:embed="rId3">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2318"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2319"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2320"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2321"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2322"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52226" name="Group 113"/>
          <p:cNvGrpSpPr>
            <a:grpSpLocks/>
          </p:cNvGrpSpPr>
          <p:nvPr/>
        </p:nvGrpSpPr>
        <p:grpSpPr bwMode="auto">
          <a:xfrm>
            <a:off x="6083300" y="3154363"/>
            <a:ext cx="1289050" cy="1435100"/>
            <a:chOff x="1084" y="711"/>
            <a:chExt cx="2950" cy="2769"/>
          </a:xfrm>
        </p:grpSpPr>
        <p:grpSp>
          <p:nvGrpSpPr>
            <p:cNvPr id="52307" name="Group 114"/>
            <p:cNvGrpSpPr>
              <a:grpSpLocks/>
            </p:cNvGrpSpPr>
            <p:nvPr/>
          </p:nvGrpSpPr>
          <p:grpSpPr bwMode="auto">
            <a:xfrm>
              <a:off x="1084" y="711"/>
              <a:ext cx="2950" cy="2769"/>
              <a:chOff x="2707" y="548"/>
              <a:chExt cx="2950" cy="2769"/>
            </a:xfrm>
          </p:grpSpPr>
          <p:grpSp>
            <p:nvGrpSpPr>
              <p:cNvPr id="52313" name="Group 115"/>
              <p:cNvGrpSpPr>
                <a:grpSpLocks/>
              </p:cNvGrpSpPr>
              <p:nvPr/>
            </p:nvGrpSpPr>
            <p:grpSpPr bwMode="auto">
              <a:xfrm>
                <a:off x="3180" y="1046"/>
                <a:ext cx="2105" cy="1421"/>
                <a:chOff x="578" y="2316"/>
                <a:chExt cx="2105" cy="1421"/>
              </a:xfrm>
            </p:grpSpPr>
            <p:sp>
              <p:nvSpPr>
                <p:cNvPr id="52315"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2316"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52314" name="Picture 118"/>
              <p:cNvPicPr>
                <a:picLocks noChangeArrowheads="1"/>
              </p:cNvPicPr>
              <p:nvPr/>
            </p:nvPicPr>
            <p:blipFill>
              <a:blip r:embed="rId3">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2308"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2309"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2310"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2311"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2312"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9778" name="Rectangle 2"/>
          <p:cNvSpPr>
            <a:spLocks noChangeArrowheads="1"/>
          </p:cNvSpPr>
          <p:nvPr/>
        </p:nvSpPr>
        <p:spPr bwMode="auto">
          <a:xfrm>
            <a:off x="2974975" y="1390650"/>
            <a:ext cx="3190875"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222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5222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52230" name="Rectangle 5"/>
          <p:cNvSpPr>
            <a:spLocks noChangeArrowheads="1"/>
          </p:cNvSpPr>
          <p:nvPr/>
        </p:nvSpPr>
        <p:spPr bwMode="auto">
          <a:xfrm>
            <a:off x="3059113" y="879475"/>
            <a:ext cx="1778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 </a:t>
            </a:r>
            <a:r>
              <a:rPr lang="en-US" sz="2400" b="1" u="none">
                <a:solidFill>
                  <a:schemeClr val="accent2"/>
                </a:solidFill>
                <a:latin typeface="Times" charset="0"/>
              </a:rPr>
              <a:t>UTUKUFU</a:t>
            </a:r>
          </a:p>
        </p:txBody>
      </p:sp>
      <p:sp>
        <p:nvSpPr>
          <p:cNvPr id="5223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9783"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u="none">
                <a:solidFill>
                  <a:srgbClr val="FAFD00"/>
                </a:solidFill>
                <a:latin typeface="Times" charset="0"/>
                <a:ea typeface="+mn-ea"/>
                <a:cs typeface="+mn-cs"/>
              </a:rPr>
              <a:t>ca. 1000 B.C.</a:t>
            </a:r>
          </a:p>
        </p:txBody>
      </p:sp>
      <p:sp>
        <p:nvSpPr>
          <p:cNvPr id="5223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234"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bg2"/>
                </a:solidFill>
                <a:latin typeface="Times" charset="0"/>
              </a:rPr>
              <a:t>S - D - S</a:t>
            </a:r>
          </a:p>
        </p:txBody>
      </p:sp>
      <p:sp>
        <p:nvSpPr>
          <p:cNvPr id="52235"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bg2"/>
                </a:solidFill>
                <a:latin typeface="Times" charset="0"/>
              </a:rPr>
              <a:t>10             2</a:t>
            </a:r>
          </a:p>
        </p:txBody>
      </p:sp>
      <p:sp>
        <p:nvSpPr>
          <p:cNvPr id="459788" name="Rectangle 12"/>
          <p:cNvSpPr>
            <a:spLocks noChangeArrowheads="1"/>
          </p:cNvSpPr>
          <p:nvPr/>
        </p:nvSpPr>
        <p:spPr bwMode="auto">
          <a:xfrm>
            <a:off x="3338513" y="4130675"/>
            <a:ext cx="26225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   20-Y        20-R</a:t>
            </a:r>
          </a:p>
        </p:txBody>
      </p:sp>
      <p:sp>
        <p:nvSpPr>
          <p:cNvPr id="459790"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52238" name="Group 15"/>
          <p:cNvGrpSpPr>
            <a:grpSpLocks/>
          </p:cNvGrpSpPr>
          <p:nvPr/>
        </p:nvGrpSpPr>
        <p:grpSpPr bwMode="auto">
          <a:xfrm>
            <a:off x="901700" y="2603500"/>
            <a:ext cx="2201863" cy="1765300"/>
            <a:chOff x="568" y="1640"/>
            <a:chExt cx="1387" cy="1112"/>
          </a:xfrm>
        </p:grpSpPr>
        <p:grpSp>
          <p:nvGrpSpPr>
            <p:cNvPr id="52302" name="Group 16"/>
            <p:cNvGrpSpPr>
              <a:grpSpLocks/>
            </p:cNvGrpSpPr>
            <p:nvPr/>
          </p:nvGrpSpPr>
          <p:grpSpPr bwMode="auto">
            <a:xfrm>
              <a:off x="568" y="1640"/>
              <a:ext cx="1249" cy="1112"/>
              <a:chOff x="568" y="1640"/>
              <a:chExt cx="1249" cy="1112"/>
            </a:xfrm>
          </p:grpSpPr>
          <p:sp>
            <p:nvSpPr>
              <p:cNvPr id="459793"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2305"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52306"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59796"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u="none">
                  <a:solidFill>
                    <a:schemeClr val="tx2"/>
                  </a:solidFill>
                  <a:latin typeface="Times" charset="0"/>
                  <a:ea typeface="+mn-ea"/>
                  <a:cs typeface="+mn-cs"/>
                </a:rPr>
                <a:t>V</a:t>
              </a:r>
              <a:r>
                <a:rPr lang="en-US" sz="6000" u="none">
                  <a:solidFill>
                    <a:srgbClr val="51DC00"/>
                  </a:solidFill>
                  <a:latin typeface="Times" charset="0"/>
                  <a:ea typeface="+mn-ea"/>
                  <a:cs typeface="+mn-cs"/>
                </a:rPr>
                <a:t>U</a:t>
              </a:r>
              <a:r>
                <a:rPr lang="en-US" sz="3600" u="none">
                  <a:solidFill>
                    <a:schemeClr val="tx2"/>
                  </a:solidFill>
                  <a:latin typeface="Times" charset="0"/>
                  <a:ea typeface="+mn-ea"/>
                  <a:cs typeface="+mn-cs"/>
                </a:rPr>
                <a:t> M</a:t>
              </a:r>
            </a:p>
          </p:txBody>
        </p:sp>
      </p:grpSp>
      <p:sp>
        <p:nvSpPr>
          <p:cNvPr id="52239" name="Rectangle 21"/>
          <p:cNvSpPr>
            <a:spLocks noChangeArrowheads="1"/>
          </p:cNvSpPr>
          <p:nvPr/>
        </p:nvSpPr>
        <p:spPr bwMode="auto">
          <a:xfrm>
            <a:off x="2801938" y="222726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u="none">
                <a:solidFill>
                  <a:schemeClr val="bg2"/>
                </a:solidFill>
                <a:latin typeface="Times" charset="0"/>
              </a:rPr>
              <a:t> KASKAZI  KUSINI</a:t>
            </a:r>
          </a:p>
        </p:txBody>
      </p:sp>
      <p:sp>
        <p:nvSpPr>
          <p:cNvPr id="52240" name="Rectangle 22"/>
          <p:cNvSpPr>
            <a:spLocks noChangeArrowheads="1"/>
          </p:cNvSpPr>
          <p:nvPr/>
        </p:nvSpPr>
        <p:spPr bwMode="auto">
          <a:xfrm>
            <a:off x="3006725" y="2706688"/>
            <a:ext cx="3263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bg2"/>
                </a:solidFill>
                <a:latin typeface="Times" charset="0"/>
              </a:rPr>
              <a:t>ISRAELII  YUDAH</a:t>
            </a:r>
          </a:p>
        </p:txBody>
      </p:sp>
      <p:sp>
        <p:nvSpPr>
          <p:cNvPr id="52241"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242"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3"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4"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5"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6"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7"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8"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9" name="Line 31"/>
          <p:cNvSpPr>
            <a:spLocks noChangeShapeType="1"/>
          </p:cNvSpPr>
          <p:nvPr/>
        </p:nvSpPr>
        <p:spPr bwMode="auto">
          <a:xfrm>
            <a:off x="3359150"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50"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51"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252"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253"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254"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9819" name="Rectangle 43"/>
          <p:cNvSpPr>
            <a:spLocks noChangeArrowheads="1"/>
          </p:cNvSpPr>
          <p:nvPr/>
        </p:nvSpPr>
        <p:spPr bwMode="auto">
          <a:xfrm>
            <a:off x="3173413" y="1781175"/>
            <a:ext cx="3206750" cy="515938"/>
          </a:xfrm>
          <a:prstGeom prst="rect">
            <a:avLst/>
          </a:prstGeom>
          <a:noFill/>
          <a:ln w="12700">
            <a:noFill/>
            <a:miter lim="800000"/>
            <a:headEnd/>
            <a:tailEnd/>
          </a:ln>
          <a:effectLst/>
        </p:spPr>
        <p:txBody>
          <a:bodyPr wrap="none" lIns="90487" tIns="44450" rIns="90487" bIns="44450">
            <a:spAutoFit/>
          </a:bodyPr>
          <a:lstStyle/>
          <a:p>
            <a:pPr>
              <a:defRPr/>
            </a:pPr>
            <a:r>
              <a:rPr lang="en-US" b="1" u="none">
                <a:solidFill>
                  <a:schemeClr val="accent1"/>
                </a:solidFill>
                <a:effectLst>
                  <a:outerShdw blurRad="38100" dist="38100" dir="2700000" algn="tl">
                    <a:srgbClr val="000000"/>
                  </a:outerShdw>
                </a:effectLst>
                <a:latin typeface="Times" charset="0"/>
              </a:rPr>
              <a:t>&lt;&lt; </a:t>
            </a:r>
            <a:r>
              <a:rPr lang="en-US" b="1" i="1" u="none">
                <a:solidFill>
                  <a:schemeClr val="accent1"/>
                </a:solidFill>
                <a:effectLst>
                  <a:outerShdw blurRad="38100" dist="38100" dir="2700000" algn="tl">
                    <a:srgbClr val="000000"/>
                  </a:outerShdw>
                </a:effectLst>
                <a:latin typeface="Times" charset="0"/>
              </a:rPr>
              <a:t>MTENGANO</a:t>
            </a:r>
            <a:r>
              <a:rPr lang="en-US" b="1" u="none">
                <a:solidFill>
                  <a:schemeClr val="accent1"/>
                </a:solidFill>
                <a:effectLst>
                  <a:outerShdw blurRad="38100" dist="38100" dir="2700000" algn="tl">
                    <a:srgbClr val="000000"/>
                  </a:outerShdw>
                </a:effectLst>
                <a:latin typeface="Times" charset="0"/>
              </a:rPr>
              <a:t> &gt;&gt;</a:t>
            </a:r>
          </a:p>
        </p:txBody>
      </p:sp>
      <p:sp>
        <p:nvSpPr>
          <p:cNvPr id="52256" name="Line 44"/>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21" name="Rectangle 4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459822" name="Line 4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2259" name="Line 47"/>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24" name="Rectangle 48"/>
          <p:cNvSpPr>
            <a:spLocks noChangeArrowheads="1"/>
          </p:cNvSpPr>
          <p:nvPr/>
        </p:nvSpPr>
        <p:spPr bwMode="auto">
          <a:xfrm>
            <a:off x="3898900" y="3635375"/>
            <a:ext cx="1739900" cy="515938"/>
          </a:xfrm>
          <a:prstGeom prst="rect">
            <a:avLst/>
          </a:prstGeom>
          <a:noFill/>
          <a:ln w="12700">
            <a:noFill/>
            <a:miter lim="800000"/>
            <a:headEnd/>
            <a:tailEnd/>
          </a:ln>
          <a:effectLst/>
        </p:spPr>
        <p:txBody>
          <a:bodyPr wrap="none" lIns="90487" tIns="44450" rIns="90487" bIns="44450">
            <a:spAutoFit/>
          </a:bodyPr>
          <a:lstStyle/>
          <a:p>
            <a:pPr>
              <a:defRPr/>
            </a:pPr>
            <a:r>
              <a:rPr lang="en-US" b="1" i="1" u="none">
                <a:solidFill>
                  <a:schemeClr val="accent1"/>
                </a:solidFill>
                <a:effectLst>
                  <a:outerShdw blurRad="38100" dist="38100" dir="2700000" algn="tl">
                    <a:srgbClr val="000000"/>
                  </a:outerShdw>
                </a:effectLst>
                <a:latin typeface="Times" charset="0"/>
              </a:rPr>
              <a:t>MANABII</a:t>
            </a:r>
          </a:p>
        </p:txBody>
      </p:sp>
      <p:grpSp>
        <p:nvGrpSpPr>
          <p:cNvPr id="10" name="Group 194"/>
          <p:cNvGrpSpPr>
            <a:grpSpLocks/>
          </p:cNvGrpSpPr>
          <p:nvPr/>
        </p:nvGrpSpPr>
        <p:grpSpPr bwMode="auto">
          <a:xfrm>
            <a:off x="727075" y="4598988"/>
            <a:ext cx="7219950" cy="906462"/>
            <a:chOff x="790" y="2909"/>
            <a:chExt cx="4216" cy="571"/>
          </a:xfrm>
        </p:grpSpPr>
        <p:sp>
          <p:nvSpPr>
            <p:cNvPr id="459825" name="Rectangle 49"/>
            <p:cNvSpPr>
              <a:spLocks noChangeArrowheads="1"/>
            </p:cNvSpPr>
            <p:nvPr/>
          </p:nvSpPr>
          <p:spPr bwMode="auto">
            <a:xfrm>
              <a:off x="790" y="2916"/>
              <a:ext cx="1887" cy="56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u="none">
                  <a:solidFill>
                    <a:srgbClr val="A8001C"/>
                  </a:solidFill>
                </a:rPr>
                <a:t> Kaskazi: Yeroboamu</a:t>
              </a:r>
              <a:endParaRPr lang="en-US" b="1" u="none">
                <a:solidFill>
                  <a:srgbClr val="A8001C"/>
                </a:solidFill>
              </a:endParaRPr>
            </a:p>
          </p:txBody>
        </p:sp>
        <p:sp>
          <p:nvSpPr>
            <p:cNvPr id="459826" name="Rectangle 50"/>
            <p:cNvSpPr>
              <a:spLocks noChangeArrowheads="1"/>
            </p:cNvSpPr>
            <p:nvPr/>
          </p:nvSpPr>
          <p:spPr bwMode="auto">
            <a:xfrm>
              <a:off x="3119" y="2909"/>
              <a:ext cx="1887" cy="33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u="none">
                  <a:solidFill>
                    <a:srgbClr val="A8001C"/>
                  </a:solidFill>
                </a:rPr>
                <a:t> Kusini: Rehoboamu</a:t>
              </a:r>
              <a:endParaRPr lang="en-US" b="1" u="none">
                <a:solidFill>
                  <a:srgbClr val="A8001C"/>
                </a:solidFill>
              </a:endParaRPr>
            </a:p>
          </p:txBody>
        </p:sp>
      </p:grpSp>
      <p:grpSp>
        <p:nvGrpSpPr>
          <p:cNvPr id="11" name="Group 195"/>
          <p:cNvGrpSpPr>
            <a:grpSpLocks/>
          </p:cNvGrpSpPr>
          <p:nvPr/>
        </p:nvGrpSpPr>
        <p:grpSpPr bwMode="auto">
          <a:xfrm>
            <a:off x="820738" y="5365750"/>
            <a:ext cx="8118475" cy="895350"/>
            <a:chOff x="517" y="3380"/>
            <a:chExt cx="5114" cy="564"/>
          </a:xfrm>
        </p:grpSpPr>
        <p:sp>
          <p:nvSpPr>
            <p:cNvPr id="459827" name="Rectangle 51"/>
            <p:cNvSpPr>
              <a:spLocks noChangeArrowheads="1"/>
            </p:cNvSpPr>
            <p:nvPr/>
          </p:nvSpPr>
          <p:spPr bwMode="auto">
            <a:xfrm>
              <a:off x="517" y="3380"/>
              <a:ext cx="2012" cy="56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u="none">
                  <a:solidFill>
                    <a:srgbClr val="A8001C"/>
                  </a:solidFill>
                </a:rPr>
                <a:t>WAFALME WOTE WAOVU</a:t>
              </a:r>
              <a:endParaRPr lang="en-US" b="1" u="none">
                <a:solidFill>
                  <a:srgbClr val="A8001C"/>
                </a:solidFill>
              </a:endParaRPr>
            </a:p>
          </p:txBody>
        </p:sp>
        <p:sp>
          <p:nvSpPr>
            <p:cNvPr id="459828" name="Rectangle 52"/>
            <p:cNvSpPr>
              <a:spLocks noChangeArrowheads="1"/>
            </p:cNvSpPr>
            <p:nvPr/>
          </p:nvSpPr>
          <p:spPr bwMode="auto">
            <a:xfrm>
              <a:off x="3356" y="3380"/>
              <a:ext cx="2275" cy="56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u="none">
                  <a:solidFill>
                    <a:srgbClr val="A8001C"/>
                  </a:solidFill>
                </a:rPr>
                <a:t> WAFAME WACHACHE </a:t>
              </a:r>
              <a:r>
                <a:rPr lang="en-US" sz="2400" b="1">
                  <a:solidFill>
                    <a:srgbClr val="A8001C"/>
                  </a:solidFill>
                </a:rPr>
                <a:t>WAZURI</a:t>
              </a:r>
              <a:endParaRPr lang="en-US" b="1" u="none">
                <a:solidFill>
                  <a:srgbClr val="A8001C"/>
                </a:solidFill>
              </a:endParaRPr>
            </a:p>
          </p:txBody>
        </p:sp>
      </p:grpSp>
      <p:sp>
        <p:nvSpPr>
          <p:cNvPr id="52263" name="Text Box 83"/>
          <p:cNvSpPr txBox="1">
            <a:spLocks noChangeArrowheads="1"/>
          </p:cNvSpPr>
          <p:nvPr/>
        </p:nvSpPr>
        <p:spPr bwMode="auto">
          <a:xfrm>
            <a:off x="1765300" y="-12700"/>
            <a:ext cx="3505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1600" b="1" u="none">
                <a:solidFill>
                  <a:schemeClr val="tx1"/>
                </a:solidFill>
              </a:rPr>
              <a:t>1 Wafalme 12 - 2 Wafalme 24</a:t>
            </a:r>
          </a:p>
        </p:txBody>
      </p:sp>
      <p:grpSp>
        <p:nvGrpSpPr>
          <p:cNvPr id="52264" name="Group 133"/>
          <p:cNvGrpSpPr>
            <a:grpSpLocks/>
          </p:cNvGrpSpPr>
          <p:nvPr/>
        </p:nvGrpSpPr>
        <p:grpSpPr bwMode="auto">
          <a:xfrm>
            <a:off x="7883525" y="3436938"/>
            <a:ext cx="1260475" cy="1843087"/>
            <a:chOff x="5051" y="2165"/>
            <a:chExt cx="618" cy="1161"/>
          </a:xfrm>
        </p:grpSpPr>
        <p:grpSp>
          <p:nvGrpSpPr>
            <p:cNvPr id="52279" name="Group 134"/>
            <p:cNvGrpSpPr>
              <a:grpSpLocks/>
            </p:cNvGrpSpPr>
            <p:nvPr/>
          </p:nvGrpSpPr>
          <p:grpSpPr bwMode="auto">
            <a:xfrm>
              <a:off x="5051" y="2165"/>
              <a:ext cx="618" cy="1161"/>
              <a:chOff x="5051" y="2165"/>
              <a:chExt cx="618" cy="1161"/>
            </a:xfrm>
          </p:grpSpPr>
          <p:sp>
            <p:nvSpPr>
              <p:cNvPr id="52281" name="Freeform 13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282" name="AutoShape 13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2283" name="Rectangle 13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2284" name="Line 13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85" name="Rectangle 13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286" name="Rectangle 14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287" name="Line 14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88" name="Line 14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89" name="Line 14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90" name="Line 14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91" name="Line 14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92" name="Line 14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93" name="Line 14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94" name="Line 14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95" name="Line 14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96" name="Line 15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97" name="Rectangle 151"/>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p:txBody>
          </p:sp>
        </p:grpSp>
        <p:sp>
          <p:nvSpPr>
            <p:cNvPr id="52280" name="Rectangle 152"/>
            <p:cNvSpPr>
              <a:spLocks noChangeArrowheads="1"/>
            </p:cNvSpPr>
            <p:nvPr/>
          </p:nvSpPr>
          <p:spPr bwMode="auto">
            <a:xfrm>
              <a:off x="5139" y="2267"/>
              <a:ext cx="30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459929" name="Rectangle 153"/>
          <p:cNvSpPr>
            <a:spLocks noChangeArrowheads="1"/>
          </p:cNvSpPr>
          <p:nvPr/>
        </p:nvSpPr>
        <p:spPr bwMode="auto">
          <a:xfrm>
            <a:off x="7931150" y="3789363"/>
            <a:ext cx="1212850" cy="225425"/>
          </a:xfrm>
          <a:prstGeom prst="rect">
            <a:avLst/>
          </a:prstGeom>
          <a:noFill/>
          <a:ln w="12700">
            <a:noFill/>
            <a:miter lim="800000"/>
            <a:headEnd/>
            <a:tailEnd/>
          </a:ln>
          <a:effectLst/>
        </p:spPr>
        <p:txBody>
          <a:bodyPr wrap="none" lIns="90487" tIns="44450" rIns="90487" bIns="44450">
            <a:spAutoFit/>
          </a:bodyPr>
          <a:lstStyle/>
          <a:p>
            <a:pPr>
              <a:defRPr/>
            </a:pPr>
            <a:r>
              <a:rPr lang="en-US" sz="900" b="1" u="none">
                <a:solidFill>
                  <a:srgbClr val="000000"/>
                </a:solidFill>
                <a:effectLst>
                  <a:outerShdw blurRad="38100" dist="38100" dir="2700000" algn="tl">
                    <a:srgbClr val="FFFFFF"/>
                  </a:outerShdw>
                </a:effectLst>
                <a:latin typeface="Helvetica" charset="0"/>
              </a:rPr>
              <a:t> ••• MTENGANO ••• </a:t>
            </a:r>
          </a:p>
        </p:txBody>
      </p:sp>
      <p:sp>
        <p:nvSpPr>
          <p:cNvPr id="52266" name="Rectangle 155"/>
          <p:cNvSpPr>
            <a:spLocks noChangeArrowheads="1"/>
          </p:cNvSpPr>
          <p:nvPr/>
        </p:nvSpPr>
        <p:spPr bwMode="auto">
          <a:xfrm>
            <a:off x="7967663" y="3973513"/>
            <a:ext cx="11763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KASKAZI       KUSINI</a:t>
            </a:r>
          </a:p>
        </p:txBody>
      </p:sp>
      <p:sp>
        <p:nvSpPr>
          <p:cNvPr id="459934" name="Rectangle 158"/>
          <p:cNvSpPr>
            <a:spLocks noChangeArrowheads="1"/>
          </p:cNvSpPr>
          <p:nvPr/>
        </p:nvSpPr>
        <p:spPr bwMode="auto">
          <a:xfrm>
            <a:off x="8002588" y="4483100"/>
            <a:ext cx="614362" cy="211138"/>
          </a:xfrm>
          <a:prstGeom prst="rect">
            <a:avLst/>
          </a:prstGeom>
          <a:noFill/>
          <a:ln w="12700">
            <a:noFill/>
            <a:miter lim="800000"/>
            <a:headEnd/>
            <a:tailEnd/>
          </a:ln>
          <a:effectLst/>
        </p:spPr>
        <p:txBody>
          <a:bodyPr wrap="none" lIns="90487" tIns="44450" rIns="90487" bIns="44450">
            <a:spAutoFit/>
          </a:bodyPr>
          <a:lstStyle/>
          <a:p>
            <a:pPr>
              <a:defRPr/>
            </a:pPr>
            <a:r>
              <a:rPr lang="en-US" sz="800" b="1" u="none">
                <a:solidFill>
                  <a:srgbClr val="000000"/>
                </a:solidFill>
                <a:effectLst>
                  <a:outerShdw blurRad="38100" dist="38100" dir="2700000" algn="tl">
                    <a:srgbClr val="FFFFFF"/>
                  </a:outerShdw>
                </a:effectLst>
                <a:latin typeface="Helvetica" charset="0"/>
              </a:rPr>
              <a:t>MANABII</a:t>
            </a:r>
          </a:p>
        </p:txBody>
      </p:sp>
      <p:sp>
        <p:nvSpPr>
          <p:cNvPr id="52268" name="Rectangle 159"/>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20-J         20-R</a:t>
            </a:r>
          </a:p>
        </p:txBody>
      </p:sp>
      <p:sp>
        <p:nvSpPr>
          <p:cNvPr id="52269" name="Text Box 160"/>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2270" name="Text Box 161"/>
          <p:cNvSpPr txBox="1">
            <a:spLocks noChangeArrowheads="1"/>
          </p:cNvSpPr>
          <p:nvPr/>
        </p:nvSpPr>
        <p:spPr bwMode="auto">
          <a:xfrm>
            <a:off x="8594725"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3</a:t>
            </a:r>
            <a:endParaRPr lang="en-US" sz="2000" u="none">
              <a:solidFill>
                <a:srgbClr val="FFA27C"/>
              </a:solidFill>
              <a:latin typeface="B VAG Rounded Bold" charset="0"/>
            </a:endParaRPr>
          </a:p>
        </p:txBody>
      </p:sp>
      <p:sp>
        <p:nvSpPr>
          <p:cNvPr id="52271" name="Rectangle 163"/>
          <p:cNvSpPr>
            <a:spLocks noChangeArrowheads="1"/>
          </p:cNvSpPr>
          <p:nvPr/>
        </p:nvSpPr>
        <p:spPr bwMode="auto">
          <a:xfrm>
            <a:off x="7983538" y="4170363"/>
            <a:ext cx="608012"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ISRAELI</a:t>
            </a:r>
          </a:p>
        </p:txBody>
      </p:sp>
      <p:sp>
        <p:nvSpPr>
          <p:cNvPr id="52272" name="Rectangle 164"/>
          <p:cNvSpPr>
            <a:spLocks noChangeArrowheads="1"/>
          </p:cNvSpPr>
          <p:nvPr/>
        </p:nvSpPr>
        <p:spPr bwMode="auto">
          <a:xfrm>
            <a:off x="8423275" y="4151313"/>
            <a:ext cx="5699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  YUDA</a:t>
            </a:r>
          </a:p>
        </p:txBody>
      </p:sp>
      <p:sp>
        <p:nvSpPr>
          <p:cNvPr id="52273" name="Rectangle 165"/>
          <p:cNvSpPr>
            <a:spLocks noChangeArrowheads="1"/>
          </p:cNvSpPr>
          <p:nvPr/>
        </p:nvSpPr>
        <p:spPr bwMode="auto">
          <a:xfrm>
            <a:off x="8104188" y="4318000"/>
            <a:ext cx="7524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10              2</a:t>
            </a:r>
          </a:p>
        </p:txBody>
      </p:sp>
      <p:sp>
        <p:nvSpPr>
          <p:cNvPr id="459942" name="Rectangle 166"/>
          <p:cNvSpPr>
            <a:spLocks noChangeArrowheads="1"/>
          </p:cNvSpPr>
          <p:nvPr/>
        </p:nvSpPr>
        <p:spPr bwMode="auto">
          <a:xfrm>
            <a:off x="80883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46</a:t>
            </a:r>
          </a:p>
        </p:txBody>
      </p:sp>
      <p:sp>
        <p:nvSpPr>
          <p:cNvPr id="52275" name="Text Box 16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
        <p:nvSpPr>
          <p:cNvPr id="459945" name="Rectangle 169"/>
          <p:cNvSpPr>
            <a:spLocks noChangeArrowheads="1"/>
          </p:cNvSpPr>
          <p:nvPr/>
        </p:nvSpPr>
        <p:spPr bwMode="auto">
          <a:xfrm>
            <a:off x="6188075" y="2247900"/>
            <a:ext cx="2854325"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u="none">
                <a:solidFill>
                  <a:schemeClr val="tx1"/>
                </a:solidFill>
                <a:latin typeface="Helvetica" charset="0"/>
                <a:ea typeface="+mn-ea"/>
                <a:cs typeface="+mn-cs"/>
              </a:rPr>
              <a:t>2 Sam 7: 4-16</a:t>
            </a:r>
          </a:p>
          <a:p>
            <a:pPr>
              <a:defRPr/>
            </a:pPr>
            <a:r>
              <a:rPr lang="en-US" b="1" i="1" u="none">
                <a:solidFill>
                  <a:schemeClr val="tx1"/>
                </a:solidFill>
                <a:latin typeface="Helvetica" charset="0"/>
                <a:ea typeface="+mn-ea"/>
                <a:cs typeface="+mn-cs"/>
              </a:rPr>
              <a:t>1 Chron 17:3-15</a:t>
            </a:r>
          </a:p>
        </p:txBody>
      </p:sp>
      <p:sp>
        <p:nvSpPr>
          <p:cNvPr id="459968" name="Text Box 192"/>
          <p:cNvSpPr txBox="1">
            <a:spLocks noChangeArrowheads="1"/>
          </p:cNvSpPr>
          <p:nvPr/>
        </p:nvSpPr>
        <p:spPr bwMode="auto">
          <a:xfrm>
            <a:off x="6383338" y="1376363"/>
            <a:ext cx="863600" cy="1311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u="none">
                <a:solidFill>
                  <a:schemeClr val="tx1"/>
                </a:solidFill>
                <a:latin typeface="Kosher-Normal" charset="0"/>
                <a:ea typeface="+mn-ea"/>
                <a:cs typeface="+mn-cs"/>
              </a:rPr>
              <a:t>DC</a:t>
            </a:r>
          </a:p>
        </p:txBody>
      </p:sp>
      <p:sp>
        <p:nvSpPr>
          <p:cNvPr id="459969" name="Text Box 193"/>
          <p:cNvSpPr txBox="1">
            <a:spLocks noChangeArrowheads="1"/>
          </p:cNvSpPr>
          <p:nvPr/>
        </p:nvSpPr>
        <p:spPr bwMode="auto">
          <a:xfrm>
            <a:off x="6375400" y="3448050"/>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u="none">
                <a:solidFill>
                  <a:schemeClr val="tx1"/>
                </a:solidFill>
                <a:latin typeface="Kosher-Normal" charset="0"/>
                <a:ea typeface="+mn-ea"/>
                <a:cs typeface="+mn-cs"/>
              </a:rPr>
              <a:t>NC</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27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strVal val="2/3*#ppt_w"/>
                                          </p:val>
                                        </p:tav>
                                        <p:tav tm="100000">
                                          <p:val>
                                            <p:strVal val="#ppt_w"/>
                                          </p:val>
                                        </p:tav>
                                      </p:tavLst>
                                    </p:anim>
                                    <p:anim calcmode="lin" valueType="num">
                                      <p:cBhvr>
                                        <p:cTn id="16" dur="500" fill="hold"/>
                                        <p:tgtEl>
                                          <p:spTgt spid="10"/>
                                        </p:tgtEl>
                                        <p:attrNameLst>
                                          <p:attrName>ppt_h</p:attrName>
                                        </p:attrNameLst>
                                      </p:cBhvr>
                                      <p:tavLst>
                                        <p:tav tm="0">
                                          <p:val>
                                            <p:strVal val="2/3*#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272"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strVal val="2/3*#ppt_w"/>
                                          </p:val>
                                        </p:tav>
                                        <p:tav tm="100000">
                                          <p:val>
                                            <p:strVal val="#ppt_w"/>
                                          </p:val>
                                        </p:tav>
                                      </p:tavLst>
                                    </p:anim>
                                    <p:anim calcmode="lin" valueType="num">
                                      <p:cBhvr>
                                        <p:cTn id="22" dur="500" fill="hold"/>
                                        <p:tgtEl>
                                          <p:spTgt spid="1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9" name="Group 113"/>
          <p:cNvGrpSpPr>
            <a:grpSpLocks/>
          </p:cNvGrpSpPr>
          <p:nvPr/>
        </p:nvGrpSpPr>
        <p:grpSpPr bwMode="auto">
          <a:xfrm>
            <a:off x="6083300" y="1136650"/>
            <a:ext cx="1289050" cy="1435100"/>
            <a:chOff x="1084" y="711"/>
            <a:chExt cx="2950" cy="2769"/>
          </a:xfrm>
        </p:grpSpPr>
        <p:grpSp>
          <p:nvGrpSpPr>
            <p:cNvPr id="53342" name="Group 114"/>
            <p:cNvGrpSpPr>
              <a:grpSpLocks/>
            </p:cNvGrpSpPr>
            <p:nvPr/>
          </p:nvGrpSpPr>
          <p:grpSpPr bwMode="auto">
            <a:xfrm>
              <a:off x="1084" y="711"/>
              <a:ext cx="2950" cy="2769"/>
              <a:chOff x="2707" y="548"/>
              <a:chExt cx="2950" cy="2769"/>
            </a:xfrm>
          </p:grpSpPr>
          <p:grpSp>
            <p:nvGrpSpPr>
              <p:cNvPr id="53348" name="Group 115"/>
              <p:cNvGrpSpPr>
                <a:grpSpLocks/>
              </p:cNvGrpSpPr>
              <p:nvPr/>
            </p:nvGrpSpPr>
            <p:grpSpPr bwMode="auto">
              <a:xfrm>
                <a:off x="3180" y="1046"/>
                <a:ext cx="2105" cy="1421"/>
                <a:chOff x="578" y="2316"/>
                <a:chExt cx="2105" cy="1421"/>
              </a:xfrm>
            </p:grpSpPr>
            <p:sp>
              <p:nvSpPr>
                <p:cNvPr id="53350"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3351"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53349" name="Picture 118"/>
              <p:cNvPicPr>
                <a:picLocks noChangeArrowheads="1"/>
              </p:cNvPicPr>
              <p:nvPr/>
            </p:nvPicPr>
            <p:blipFill>
              <a:blip r:embed="rId3">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3343"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344"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345"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346"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347"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53250" name="Group 113"/>
          <p:cNvGrpSpPr>
            <a:grpSpLocks/>
          </p:cNvGrpSpPr>
          <p:nvPr/>
        </p:nvGrpSpPr>
        <p:grpSpPr bwMode="auto">
          <a:xfrm>
            <a:off x="6083300" y="3154363"/>
            <a:ext cx="1289050" cy="1435100"/>
            <a:chOff x="1084" y="711"/>
            <a:chExt cx="2950" cy="2769"/>
          </a:xfrm>
        </p:grpSpPr>
        <p:grpSp>
          <p:nvGrpSpPr>
            <p:cNvPr id="53332" name="Group 114"/>
            <p:cNvGrpSpPr>
              <a:grpSpLocks/>
            </p:cNvGrpSpPr>
            <p:nvPr/>
          </p:nvGrpSpPr>
          <p:grpSpPr bwMode="auto">
            <a:xfrm>
              <a:off x="1084" y="711"/>
              <a:ext cx="2950" cy="2769"/>
              <a:chOff x="2707" y="548"/>
              <a:chExt cx="2950" cy="2769"/>
            </a:xfrm>
          </p:grpSpPr>
          <p:grpSp>
            <p:nvGrpSpPr>
              <p:cNvPr id="53338" name="Group 115"/>
              <p:cNvGrpSpPr>
                <a:grpSpLocks/>
              </p:cNvGrpSpPr>
              <p:nvPr/>
            </p:nvGrpSpPr>
            <p:grpSpPr bwMode="auto">
              <a:xfrm>
                <a:off x="3180" y="1046"/>
                <a:ext cx="2105" cy="1421"/>
                <a:chOff x="578" y="2316"/>
                <a:chExt cx="2105" cy="1421"/>
              </a:xfrm>
            </p:grpSpPr>
            <p:sp>
              <p:nvSpPr>
                <p:cNvPr id="53340"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3341"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53339" name="Picture 118"/>
              <p:cNvPicPr>
                <a:picLocks noChangeArrowheads="1"/>
              </p:cNvPicPr>
              <p:nvPr/>
            </p:nvPicPr>
            <p:blipFill>
              <a:blip r:embed="rId3">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3333"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334"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335"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336"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337"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60802" name="Rectangle 2"/>
          <p:cNvSpPr>
            <a:spLocks noChangeArrowheads="1"/>
          </p:cNvSpPr>
          <p:nvPr/>
        </p:nvSpPr>
        <p:spPr bwMode="auto">
          <a:xfrm>
            <a:off x="2974975" y="1377950"/>
            <a:ext cx="3190875"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25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5325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53254" name="Rectangle 5"/>
          <p:cNvSpPr>
            <a:spLocks noChangeArrowheads="1"/>
          </p:cNvSpPr>
          <p:nvPr/>
        </p:nvSpPr>
        <p:spPr bwMode="auto">
          <a:xfrm>
            <a:off x="3059113" y="879475"/>
            <a:ext cx="1778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 </a:t>
            </a:r>
            <a:r>
              <a:rPr lang="en-US" sz="2400" b="1" u="none">
                <a:solidFill>
                  <a:schemeClr val="accent2"/>
                </a:solidFill>
                <a:latin typeface="Times" charset="0"/>
              </a:rPr>
              <a:t>UTUKUFU</a:t>
            </a:r>
          </a:p>
        </p:txBody>
      </p:sp>
      <p:sp>
        <p:nvSpPr>
          <p:cNvPr id="5325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0807"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u="none">
                <a:solidFill>
                  <a:srgbClr val="FAFD00"/>
                </a:solidFill>
                <a:latin typeface="Times" charset="0"/>
                <a:ea typeface="+mn-ea"/>
                <a:cs typeface="+mn-cs"/>
              </a:rPr>
              <a:t>ca. 1000 B.C.</a:t>
            </a:r>
          </a:p>
        </p:txBody>
      </p:sp>
      <p:sp>
        <p:nvSpPr>
          <p:cNvPr id="5325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258"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bg2"/>
                </a:solidFill>
                <a:latin typeface="Times" charset="0"/>
              </a:rPr>
              <a:t>S - D - S</a:t>
            </a:r>
          </a:p>
        </p:txBody>
      </p:sp>
      <p:sp>
        <p:nvSpPr>
          <p:cNvPr id="53259"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bg2"/>
                </a:solidFill>
                <a:latin typeface="Times" charset="0"/>
              </a:rPr>
              <a:t>10             2</a:t>
            </a:r>
          </a:p>
        </p:txBody>
      </p:sp>
      <p:sp>
        <p:nvSpPr>
          <p:cNvPr id="460814"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53261" name="Group 15"/>
          <p:cNvGrpSpPr>
            <a:grpSpLocks/>
          </p:cNvGrpSpPr>
          <p:nvPr/>
        </p:nvGrpSpPr>
        <p:grpSpPr bwMode="auto">
          <a:xfrm>
            <a:off x="901700" y="2603500"/>
            <a:ext cx="2201863" cy="1765300"/>
            <a:chOff x="568" y="1640"/>
            <a:chExt cx="1387" cy="1112"/>
          </a:xfrm>
        </p:grpSpPr>
        <p:grpSp>
          <p:nvGrpSpPr>
            <p:cNvPr id="53327" name="Group 16"/>
            <p:cNvGrpSpPr>
              <a:grpSpLocks/>
            </p:cNvGrpSpPr>
            <p:nvPr/>
          </p:nvGrpSpPr>
          <p:grpSpPr bwMode="auto">
            <a:xfrm>
              <a:off x="568" y="1640"/>
              <a:ext cx="1249" cy="1112"/>
              <a:chOff x="568" y="1640"/>
              <a:chExt cx="1249" cy="1112"/>
            </a:xfrm>
          </p:grpSpPr>
          <p:sp>
            <p:nvSpPr>
              <p:cNvPr id="460817"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330"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53331"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60820"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u="none">
                  <a:solidFill>
                    <a:schemeClr val="tx2"/>
                  </a:solidFill>
                  <a:latin typeface="Times" charset="0"/>
                  <a:ea typeface="+mn-ea"/>
                  <a:cs typeface="+mn-cs"/>
                </a:rPr>
                <a:t>V </a:t>
              </a:r>
              <a:r>
                <a:rPr lang="en-US" sz="6000" u="none">
                  <a:solidFill>
                    <a:srgbClr val="51DC00"/>
                  </a:solidFill>
                  <a:latin typeface="Times" charset="0"/>
                  <a:ea typeface="+mn-ea"/>
                  <a:cs typeface="+mn-cs"/>
                </a:rPr>
                <a:t>U</a:t>
              </a:r>
              <a:r>
                <a:rPr lang="en-US" sz="3600" u="none">
                  <a:solidFill>
                    <a:schemeClr val="tx2"/>
                  </a:solidFill>
                  <a:latin typeface="Times" charset="0"/>
                  <a:ea typeface="+mn-ea"/>
                  <a:cs typeface="+mn-cs"/>
                </a:rPr>
                <a:t>M</a:t>
              </a:r>
            </a:p>
          </p:txBody>
        </p:sp>
      </p:grpSp>
      <p:sp>
        <p:nvSpPr>
          <p:cNvPr id="53262" name="Rectangle 21"/>
          <p:cNvSpPr>
            <a:spLocks noChangeArrowheads="1"/>
          </p:cNvSpPr>
          <p:nvPr/>
        </p:nvSpPr>
        <p:spPr bwMode="auto">
          <a:xfrm>
            <a:off x="2820988"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u="none">
                <a:solidFill>
                  <a:schemeClr val="bg2"/>
                </a:solidFill>
                <a:latin typeface="Times" charset="0"/>
              </a:rPr>
              <a:t>KASKAZI  KUSINI</a:t>
            </a:r>
          </a:p>
        </p:txBody>
      </p:sp>
      <p:sp>
        <p:nvSpPr>
          <p:cNvPr id="53263" name="Rectangle 22"/>
          <p:cNvSpPr>
            <a:spLocks noChangeArrowheads="1"/>
          </p:cNvSpPr>
          <p:nvPr/>
        </p:nvSpPr>
        <p:spPr bwMode="auto">
          <a:xfrm>
            <a:off x="3028950" y="2746375"/>
            <a:ext cx="2849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bg2"/>
                </a:solidFill>
                <a:latin typeface="Times" charset="0"/>
              </a:rPr>
              <a:t>ISRAELI  YUDA</a:t>
            </a:r>
          </a:p>
        </p:txBody>
      </p:sp>
      <p:sp>
        <p:nvSpPr>
          <p:cNvPr id="53264" name="Rectangle 24"/>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265" name="Line 2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6" name="Line 2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7" name="Line 2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8" name="Line 2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9" name="Line 2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0" name="Line 3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1" name="Line 3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2" name="Line 3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3" name="Line 3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4" name="Rectangle 34"/>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275" name="Rectangle 35"/>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276" name="Rectangle 36"/>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277" name="Rectangle 37"/>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0844" name="Rectangle 44"/>
          <p:cNvSpPr>
            <a:spLocks noChangeArrowheads="1"/>
          </p:cNvSpPr>
          <p:nvPr/>
        </p:nvSpPr>
        <p:spPr bwMode="auto">
          <a:xfrm>
            <a:off x="3173413" y="1781175"/>
            <a:ext cx="4019550" cy="515938"/>
          </a:xfrm>
          <a:prstGeom prst="rect">
            <a:avLst/>
          </a:prstGeom>
          <a:noFill/>
          <a:ln w="12700">
            <a:noFill/>
            <a:miter lim="800000"/>
            <a:headEnd/>
            <a:tailEnd/>
          </a:ln>
          <a:effectLst/>
        </p:spPr>
        <p:txBody>
          <a:bodyPr wrap="none" lIns="90487" tIns="44450" rIns="90487" bIns="44450">
            <a:spAutoFit/>
          </a:bodyPr>
          <a:lstStyle/>
          <a:p>
            <a:pPr>
              <a:defRPr/>
            </a:pPr>
            <a:r>
              <a:rPr lang="en-US" b="1" u="none">
                <a:solidFill>
                  <a:schemeClr val="accent1"/>
                </a:solidFill>
                <a:effectLst>
                  <a:outerShdw blurRad="38100" dist="38100" dir="2700000" algn="tl">
                    <a:srgbClr val="000000"/>
                  </a:outerShdw>
                </a:effectLst>
                <a:latin typeface="Times" charset="0"/>
              </a:rPr>
              <a:t>&lt;&lt;&lt;&lt; </a:t>
            </a:r>
            <a:r>
              <a:rPr lang="en-US" b="1" i="1" u="none">
                <a:solidFill>
                  <a:schemeClr val="accent1"/>
                </a:solidFill>
                <a:effectLst>
                  <a:outerShdw blurRad="38100" dist="38100" dir="2700000" algn="tl">
                    <a:srgbClr val="000000"/>
                  </a:outerShdw>
                </a:effectLst>
                <a:latin typeface="Times" charset="0"/>
              </a:rPr>
              <a:t>MTENGANO</a:t>
            </a:r>
            <a:r>
              <a:rPr lang="en-US" b="1" u="none">
                <a:solidFill>
                  <a:schemeClr val="accent1"/>
                </a:solidFill>
                <a:effectLst>
                  <a:outerShdw blurRad="38100" dist="38100" dir="2700000" algn="tl">
                    <a:srgbClr val="000000"/>
                  </a:outerShdw>
                </a:effectLst>
                <a:latin typeface="Times" charset="0"/>
              </a:rPr>
              <a:t> &gt;&gt;&gt;&gt;</a:t>
            </a:r>
          </a:p>
        </p:txBody>
      </p:sp>
      <p:sp>
        <p:nvSpPr>
          <p:cNvPr id="53279" name="Line 4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46" name="Rectangle 4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460847" name="Line 4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282" name="Line 48"/>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49" name="Rectangle 49"/>
          <p:cNvSpPr>
            <a:spLocks noChangeArrowheads="1"/>
          </p:cNvSpPr>
          <p:nvPr/>
        </p:nvSpPr>
        <p:spPr bwMode="auto">
          <a:xfrm>
            <a:off x="3724275" y="3635375"/>
            <a:ext cx="1739900" cy="515938"/>
          </a:xfrm>
          <a:prstGeom prst="rect">
            <a:avLst/>
          </a:prstGeom>
          <a:noFill/>
          <a:ln w="12700">
            <a:noFill/>
            <a:miter lim="800000"/>
            <a:headEnd/>
            <a:tailEnd/>
          </a:ln>
          <a:effectLst/>
        </p:spPr>
        <p:txBody>
          <a:bodyPr wrap="none" lIns="90487" tIns="44450" rIns="90487" bIns="44450">
            <a:spAutoFit/>
          </a:bodyPr>
          <a:lstStyle/>
          <a:p>
            <a:pPr>
              <a:defRPr/>
            </a:pPr>
            <a:r>
              <a:rPr lang="en-US" b="1" i="1" u="none">
                <a:solidFill>
                  <a:schemeClr val="accent1"/>
                </a:solidFill>
                <a:effectLst>
                  <a:outerShdw blurRad="38100" dist="38100" dir="2700000" algn="tl">
                    <a:srgbClr val="000000"/>
                  </a:outerShdw>
                </a:effectLst>
                <a:latin typeface="Times" charset="0"/>
              </a:rPr>
              <a:t>MANABII</a:t>
            </a:r>
          </a:p>
        </p:txBody>
      </p:sp>
      <p:sp>
        <p:nvSpPr>
          <p:cNvPr id="460823" name="Rectangle 23"/>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  200</a:t>
            </a:r>
            <a:r>
              <a:rPr lang="en-US" b="1" u="none">
                <a:solidFill>
                  <a:schemeClr val="bg2"/>
                </a:solidFill>
                <a:latin typeface="Times" charset="0"/>
              </a:rPr>
              <a:t>        </a:t>
            </a:r>
          </a:p>
        </p:txBody>
      </p:sp>
      <p:sp>
        <p:nvSpPr>
          <p:cNvPr id="460851" name="Rectangle 51"/>
          <p:cNvSpPr>
            <a:spLocks noChangeArrowheads="1"/>
          </p:cNvSpPr>
          <p:nvPr/>
        </p:nvSpPr>
        <p:spPr bwMode="auto">
          <a:xfrm>
            <a:off x="3090863" y="5040313"/>
            <a:ext cx="1470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u="none">
                <a:solidFill>
                  <a:schemeClr val="accent2"/>
                </a:solidFill>
                <a:latin typeface="Times" charset="0"/>
              </a:rPr>
              <a:t>ASHURU</a:t>
            </a:r>
            <a:endParaRPr lang="en-US" sz="2400" b="1" u="none">
              <a:solidFill>
                <a:schemeClr val="bg2"/>
              </a:solidFill>
              <a:latin typeface="Times" charset="0"/>
            </a:endParaRPr>
          </a:p>
        </p:txBody>
      </p:sp>
      <p:sp>
        <p:nvSpPr>
          <p:cNvPr id="460852" name="Oval 52"/>
          <p:cNvSpPr>
            <a:spLocks noChangeArrowheads="1"/>
          </p:cNvSpPr>
          <p:nvPr/>
        </p:nvSpPr>
        <p:spPr bwMode="auto">
          <a:xfrm>
            <a:off x="3086100" y="4546600"/>
            <a:ext cx="1562100" cy="1143000"/>
          </a:xfrm>
          <a:prstGeom prst="ellipse">
            <a:avLst/>
          </a:prstGeom>
          <a:noFill/>
          <a:ln w="57150">
            <a:solidFill>
              <a:schemeClr val="accent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60883" name="Text Box 83"/>
          <p:cNvSpPr txBox="1">
            <a:spLocks noChangeArrowheads="1"/>
          </p:cNvSpPr>
          <p:nvPr/>
        </p:nvSpPr>
        <p:spPr bwMode="auto">
          <a:xfrm>
            <a:off x="1765300" y="-95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2 Wafalme 17:6</a:t>
            </a:r>
          </a:p>
        </p:txBody>
      </p:sp>
      <p:sp>
        <p:nvSpPr>
          <p:cNvPr id="53288" name="Rectangle 137"/>
          <p:cNvSpPr>
            <a:spLocks noChangeArrowheads="1"/>
          </p:cNvSpPr>
          <p:nvPr/>
        </p:nvSpPr>
        <p:spPr bwMode="auto">
          <a:xfrm>
            <a:off x="3338513" y="4130675"/>
            <a:ext cx="25431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bg2"/>
                </a:solidFill>
                <a:latin typeface="Times" charset="0"/>
              </a:rPr>
              <a:t>   20-J        20-R</a:t>
            </a:r>
          </a:p>
        </p:txBody>
      </p:sp>
      <p:sp>
        <p:nvSpPr>
          <p:cNvPr id="53289" name="Text Box 138"/>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460944" name="Rectangle 144"/>
          <p:cNvSpPr>
            <a:spLocks noChangeArrowheads="1"/>
          </p:cNvSpPr>
          <p:nvPr/>
        </p:nvSpPr>
        <p:spPr bwMode="auto">
          <a:xfrm>
            <a:off x="80946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47</a:t>
            </a:r>
          </a:p>
        </p:txBody>
      </p:sp>
      <p:sp>
        <p:nvSpPr>
          <p:cNvPr id="53291" name="Text Box 14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grpSp>
        <p:nvGrpSpPr>
          <p:cNvPr id="53292" name="Group 173"/>
          <p:cNvGrpSpPr>
            <a:grpSpLocks/>
          </p:cNvGrpSpPr>
          <p:nvPr/>
        </p:nvGrpSpPr>
        <p:grpSpPr bwMode="auto">
          <a:xfrm>
            <a:off x="6188075" y="1357313"/>
            <a:ext cx="2460625" cy="3881437"/>
            <a:chOff x="3898" y="867"/>
            <a:chExt cx="1550" cy="2445"/>
          </a:xfrm>
        </p:grpSpPr>
        <p:sp>
          <p:nvSpPr>
            <p:cNvPr id="460947" name="Rectangle 147"/>
            <p:cNvSpPr>
              <a:spLocks noChangeArrowheads="1"/>
            </p:cNvSpPr>
            <p:nvPr/>
          </p:nvSpPr>
          <p:spPr bwMode="auto">
            <a:xfrm>
              <a:off x="3933" y="2718"/>
              <a:ext cx="1015" cy="594"/>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b="1" i="1" u="none">
                  <a:solidFill>
                    <a:schemeClr val="tx1"/>
                  </a:solidFill>
                  <a:latin typeface="Helvetica" charset="0"/>
                  <a:ea typeface="+mn-ea"/>
                  <a:cs typeface="+mn-cs"/>
                </a:rPr>
                <a:t>Yer 31:       31-33</a:t>
              </a:r>
            </a:p>
          </p:txBody>
        </p:sp>
        <p:sp>
          <p:nvSpPr>
            <p:cNvPr id="460948" name="Rectangle 148"/>
            <p:cNvSpPr>
              <a:spLocks noChangeArrowheads="1"/>
            </p:cNvSpPr>
            <p:nvPr/>
          </p:nvSpPr>
          <p:spPr bwMode="auto">
            <a:xfrm>
              <a:off x="3898" y="1416"/>
              <a:ext cx="1550" cy="59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u="none">
                  <a:solidFill>
                    <a:schemeClr val="tx1"/>
                  </a:solidFill>
                  <a:latin typeface="Helvetica" charset="0"/>
                  <a:ea typeface="+mn-ea"/>
                  <a:cs typeface="+mn-cs"/>
                </a:rPr>
                <a:t>2 Sam 7: 4-16</a:t>
              </a:r>
            </a:p>
            <a:p>
              <a:pPr>
                <a:defRPr/>
              </a:pPr>
              <a:r>
                <a:rPr lang="en-US" b="1" i="1" u="none">
                  <a:solidFill>
                    <a:schemeClr val="tx1"/>
                  </a:solidFill>
                  <a:latin typeface="Helvetica" charset="0"/>
                  <a:ea typeface="+mn-ea"/>
                  <a:cs typeface="+mn-cs"/>
                </a:rPr>
                <a:t>1 Nya 17:3-15</a:t>
              </a:r>
            </a:p>
          </p:txBody>
        </p:sp>
        <p:sp>
          <p:nvSpPr>
            <p:cNvPr id="460960" name="Text Box 160"/>
            <p:cNvSpPr txBox="1">
              <a:spLocks noChangeArrowheads="1"/>
            </p:cNvSpPr>
            <p:nvPr/>
          </p:nvSpPr>
          <p:spPr bwMode="auto">
            <a:xfrm>
              <a:off x="4021" y="867"/>
              <a:ext cx="544" cy="826"/>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u="none">
                  <a:solidFill>
                    <a:schemeClr val="tx1"/>
                  </a:solidFill>
                  <a:latin typeface="Kosher-Normal" charset="0"/>
                  <a:ea typeface="+mn-ea"/>
                  <a:cs typeface="+mn-cs"/>
                </a:rPr>
                <a:t>DC</a:t>
              </a:r>
            </a:p>
          </p:txBody>
        </p:sp>
        <p:sp>
          <p:nvSpPr>
            <p:cNvPr id="460972" name="Text Box 172"/>
            <p:cNvSpPr txBox="1">
              <a:spLocks noChangeArrowheads="1"/>
            </p:cNvSpPr>
            <p:nvPr/>
          </p:nvSpPr>
          <p:spPr bwMode="auto">
            <a:xfrm>
              <a:off x="4026" y="2166"/>
              <a:ext cx="544" cy="44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u="none" dirty="0" err="1">
                  <a:solidFill>
                    <a:schemeClr val="tx1"/>
                  </a:solidFill>
                  <a:latin typeface="Kosher-Normal" charset="0"/>
                  <a:ea typeface="+mn-ea"/>
                  <a:cs typeface="+mn-cs"/>
                </a:rPr>
                <a:t>nC</a:t>
              </a:r>
              <a:endParaRPr lang="en-US" sz="4000" i="1" u="none" dirty="0">
                <a:solidFill>
                  <a:schemeClr val="tx1"/>
                </a:solidFill>
                <a:latin typeface="Kosher-Normal" charset="0"/>
                <a:ea typeface="+mn-ea"/>
                <a:cs typeface="+mn-cs"/>
              </a:endParaRPr>
            </a:p>
          </p:txBody>
        </p:sp>
      </p:grpSp>
      <p:grpSp>
        <p:nvGrpSpPr>
          <p:cNvPr id="53293" name="Group 174"/>
          <p:cNvGrpSpPr>
            <a:grpSpLocks/>
          </p:cNvGrpSpPr>
          <p:nvPr/>
        </p:nvGrpSpPr>
        <p:grpSpPr bwMode="auto">
          <a:xfrm>
            <a:off x="8018463" y="3436938"/>
            <a:ext cx="981075" cy="1843087"/>
            <a:chOff x="5051" y="2165"/>
            <a:chExt cx="618" cy="1161"/>
          </a:xfrm>
        </p:grpSpPr>
        <p:grpSp>
          <p:nvGrpSpPr>
            <p:cNvPr id="53304" name="Group 175"/>
            <p:cNvGrpSpPr>
              <a:grpSpLocks/>
            </p:cNvGrpSpPr>
            <p:nvPr/>
          </p:nvGrpSpPr>
          <p:grpSpPr bwMode="auto">
            <a:xfrm>
              <a:off x="5051" y="2165"/>
              <a:ext cx="618" cy="1161"/>
              <a:chOff x="5051" y="2165"/>
              <a:chExt cx="618" cy="1161"/>
            </a:xfrm>
          </p:grpSpPr>
          <p:sp>
            <p:nvSpPr>
              <p:cNvPr id="53306"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3307"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3308"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3309"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0"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311"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312"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3"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4"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5"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6"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7"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8"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9"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20"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21"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22" name="Rectangle 19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p:txBody>
          </p:sp>
        </p:grpSp>
        <p:sp>
          <p:nvSpPr>
            <p:cNvPr id="53305" name="Rectangle 1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460994" name="Rectangle 194"/>
          <p:cNvSpPr>
            <a:spLocks noChangeArrowheads="1"/>
          </p:cNvSpPr>
          <p:nvPr/>
        </p:nvSpPr>
        <p:spPr bwMode="auto">
          <a:xfrm>
            <a:off x="7931150" y="3751263"/>
            <a:ext cx="1212850" cy="225425"/>
          </a:xfrm>
          <a:prstGeom prst="rect">
            <a:avLst/>
          </a:prstGeom>
          <a:noFill/>
          <a:ln w="12700">
            <a:noFill/>
            <a:miter lim="800000"/>
            <a:headEnd/>
            <a:tailEnd/>
          </a:ln>
          <a:effectLst/>
        </p:spPr>
        <p:txBody>
          <a:bodyPr wrap="none" lIns="90487" tIns="44450" rIns="90487" bIns="44450">
            <a:spAutoFit/>
          </a:bodyPr>
          <a:lstStyle/>
          <a:p>
            <a:pPr>
              <a:defRPr/>
            </a:pPr>
            <a:r>
              <a:rPr lang="en-US" sz="900" b="1" u="none">
                <a:solidFill>
                  <a:srgbClr val="000000"/>
                </a:solidFill>
                <a:effectLst>
                  <a:outerShdw blurRad="38100" dist="38100" dir="2700000" algn="tl">
                    <a:srgbClr val="FFFFFF"/>
                  </a:outerShdw>
                </a:effectLst>
                <a:latin typeface="Helvetica" charset="0"/>
              </a:rPr>
              <a:t> ••• MTENGANO ••• </a:t>
            </a:r>
          </a:p>
        </p:txBody>
      </p:sp>
      <p:sp>
        <p:nvSpPr>
          <p:cNvPr id="53295" name="Rectangle 195"/>
          <p:cNvSpPr>
            <a:spLocks noChangeArrowheads="1"/>
          </p:cNvSpPr>
          <p:nvPr/>
        </p:nvSpPr>
        <p:spPr bwMode="auto">
          <a:xfrm>
            <a:off x="8032750" y="3973513"/>
            <a:ext cx="11763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KASKAZI       KUSINI</a:t>
            </a:r>
          </a:p>
        </p:txBody>
      </p:sp>
      <p:sp>
        <p:nvSpPr>
          <p:cNvPr id="460996" name="Rectangle 196"/>
          <p:cNvSpPr>
            <a:spLocks noChangeArrowheads="1"/>
          </p:cNvSpPr>
          <p:nvPr/>
        </p:nvSpPr>
        <p:spPr bwMode="auto">
          <a:xfrm>
            <a:off x="8002588" y="4483100"/>
            <a:ext cx="614362" cy="211138"/>
          </a:xfrm>
          <a:prstGeom prst="rect">
            <a:avLst/>
          </a:prstGeom>
          <a:noFill/>
          <a:ln w="12700">
            <a:noFill/>
            <a:miter lim="800000"/>
            <a:headEnd/>
            <a:tailEnd/>
          </a:ln>
          <a:effectLst/>
        </p:spPr>
        <p:txBody>
          <a:bodyPr wrap="none" lIns="90487" tIns="44450" rIns="90487" bIns="44450">
            <a:spAutoFit/>
          </a:bodyPr>
          <a:lstStyle/>
          <a:p>
            <a:pPr>
              <a:defRPr/>
            </a:pPr>
            <a:r>
              <a:rPr lang="en-US" sz="800" b="1" u="none">
                <a:solidFill>
                  <a:srgbClr val="000000"/>
                </a:solidFill>
                <a:effectLst>
                  <a:outerShdw blurRad="38100" dist="38100" dir="2700000" algn="tl">
                    <a:srgbClr val="FFFFFF"/>
                  </a:outerShdw>
                </a:effectLst>
                <a:latin typeface="Helvetica" charset="0"/>
              </a:rPr>
              <a:t>MANABII</a:t>
            </a:r>
          </a:p>
        </p:txBody>
      </p:sp>
      <p:sp>
        <p:nvSpPr>
          <p:cNvPr id="53297" name="Rectangle 197"/>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200        </a:t>
            </a:r>
          </a:p>
        </p:txBody>
      </p:sp>
      <p:sp>
        <p:nvSpPr>
          <p:cNvPr id="53298" name="Rectangle 198"/>
          <p:cNvSpPr>
            <a:spLocks noChangeArrowheads="1"/>
          </p:cNvSpPr>
          <p:nvPr/>
        </p:nvSpPr>
        <p:spPr bwMode="auto">
          <a:xfrm>
            <a:off x="8031163" y="5003800"/>
            <a:ext cx="7000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ASHURU   </a:t>
            </a:r>
          </a:p>
        </p:txBody>
      </p:sp>
      <p:sp>
        <p:nvSpPr>
          <p:cNvPr id="53299" name="Rectangle 199"/>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20-J         20-R</a:t>
            </a:r>
          </a:p>
        </p:txBody>
      </p:sp>
      <p:grpSp>
        <p:nvGrpSpPr>
          <p:cNvPr id="53300" name="Group 200"/>
          <p:cNvGrpSpPr>
            <a:grpSpLocks/>
          </p:cNvGrpSpPr>
          <p:nvPr/>
        </p:nvGrpSpPr>
        <p:grpSpPr bwMode="auto">
          <a:xfrm>
            <a:off x="8061325" y="4151313"/>
            <a:ext cx="931863" cy="377825"/>
            <a:chOff x="5078" y="2615"/>
            <a:chExt cx="587" cy="238"/>
          </a:xfrm>
        </p:grpSpPr>
        <p:sp>
          <p:nvSpPr>
            <p:cNvPr id="53301" name="Rectangle 20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ISRAELI</a:t>
              </a:r>
            </a:p>
          </p:txBody>
        </p:sp>
        <p:sp>
          <p:nvSpPr>
            <p:cNvPr id="53302" name="Rectangle 20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  YUDA</a:t>
              </a:r>
            </a:p>
          </p:txBody>
        </p:sp>
        <p:sp>
          <p:nvSpPr>
            <p:cNvPr id="53303" name="Rectangle 203"/>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10              2</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1325563" y="647700"/>
            <a:ext cx="7005637"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sp>
        <p:nvSpPr>
          <p:cNvPr id="52838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528388"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7172" name="Group 56"/>
          <p:cNvGrpSpPr>
            <a:grpSpLocks/>
          </p:cNvGrpSpPr>
          <p:nvPr/>
        </p:nvGrpSpPr>
        <p:grpSpPr bwMode="auto">
          <a:xfrm>
            <a:off x="8018463" y="3429000"/>
            <a:ext cx="1036637" cy="673100"/>
            <a:chOff x="5051" y="2160"/>
            <a:chExt cx="653" cy="424"/>
          </a:xfrm>
        </p:grpSpPr>
        <p:sp>
          <p:nvSpPr>
            <p:cNvPr id="7212"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213" name="Rectangle 7"/>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214" name="Freeform 8"/>
            <p:cNvSpPr>
              <a:spLocks/>
            </p:cNvSpPr>
            <p:nvPr/>
          </p:nvSpPr>
          <p:spPr bwMode="auto">
            <a:xfrm>
              <a:off x="5414" y="2231"/>
              <a:ext cx="148" cy="76"/>
            </a:xfrm>
            <a:custGeom>
              <a:avLst/>
              <a:gdLst>
                <a:gd name="T0" fmla="*/ 169 w 129"/>
                <a:gd name="T1" fmla="*/ 115 h 49"/>
                <a:gd name="T2" fmla="*/ 0 w 129"/>
                <a:gd name="T3" fmla="*/ 115 h 49"/>
                <a:gd name="T4" fmla="*/ 0 w 129"/>
                <a:gd name="T5" fmla="*/ 0 h 49"/>
                <a:gd name="T6" fmla="*/ 169 w 129"/>
                <a:gd name="T7" fmla="*/ 115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215"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216"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217" name="Rectangle 11"/>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7218" name="AutoShape 12"/>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219" name="Line 13"/>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20" name="Line 14"/>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21" name="Rectangle 15"/>
            <p:cNvSpPr>
              <a:spLocks noChangeArrowheads="1"/>
            </p:cNvSpPr>
            <p:nvPr/>
          </p:nvSpPr>
          <p:spPr bwMode="auto">
            <a:xfrm>
              <a:off x="5073" y="2160"/>
              <a:ext cx="4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YOSHUA</a:t>
              </a:r>
            </a:p>
          </p:txBody>
        </p:sp>
        <p:sp>
          <p:nvSpPr>
            <p:cNvPr id="7222" name="Rectangle 16"/>
            <p:cNvSpPr>
              <a:spLocks noChangeArrowheads="1"/>
            </p:cNvSpPr>
            <p:nvPr/>
          </p:nvSpPr>
          <p:spPr bwMode="auto">
            <a:xfrm>
              <a:off x="5114" y="229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Jericho/Ai</a:t>
              </a:r>
            </a:p>
          </p:txBody>
        </p:sp>
        <p:sp>
          <p:nvSpPr>
            <p:cNvPr id="7223" name="Rectangle 17"/>
            <p:cNvSpPr>
              <a:spLocks noChangeArrowheads="1"/>
            </p:cNvSpPr>
            <p:nvPr/>
          </p:nvSpPr>
          <p:spPr bwMode="auto">
            <a:xfrm>
              <a:off x="5062" y="2416"/>
              <a:ext cx="64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KUGAWA NCHI</a:t>
              </a:r>
            </a:p>
          </p:txBody>
        </p:sp>
      </p:grpSp>
      <p:grpSp>
        <p:nvGrpSpPr>
          <p:cNvPr id="7173" name="Group 18"/>
          <p:cNvGrpSpPr>
            <a:grpSpLocks/>
          </p:cNvGrpSpPr>
          <p:nvPr/>
        </p:nvGrpSpPr>
        <p:grpSpPr bwMode="auto">
          <a:xfrm>
            <a:off x="5473700" y="2120900"/>
            <a:ext cx="558800" cy="3644900"/>
            <a:chOff x="3448" y="1336"/>
            <a:chExt cx="352" cy="2296"/>
          </a:xfrm>
        </p:grpSpPr>
        <p:grpSp>
          <p:nvGrpSpPr>
            <p:cNvPr id="7208" name="Group 19" descr="Large confetti"/>
            <p:cNvGrpSpPr>
              <a:grpSpLocks/>
            </p:cNvGrpSpPr>
            <p:nvPr/>
          </p:nvGrpSpPr>
          <p:grpSpPr bwMode="auto">
            <a:xfrm>
              <a:off x="3656" y="1336"/>
              <a:ext cx="144" cy="1416"/>
              <a:chOff x="3656" y="1336"/>
              <a:chExt cx="144" cy="1416"/>
            </a:xfrm>
          </p:grpSpPr>
          <p:sp>
            <p:nvSpPr>
              <p:cNvPr id="528404" name="Freeform 20"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05" name="Freeform 21" descr="Large confetti"/>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pattFill prst="lgConfetti">
                <a:fgClr>
                  <a:schemeClr val="accent1"/>
                </a:fgClr>
                <a:bgClr>
                  <a:schemeClr val="bg1"/>
                </a:bgClr>
              </a:pattFill>
              <a:ln w="28575" cap="flat" cmpd="sng">
                <a:solidFill>
                  <a:schemeClr val="accent1"/>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528406" name="Freeform 22"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7174" name="Group 23"/>
          <p:cNvGrpSpPr>
            <a:grpSpLocks/>
          </p:cNvGrpSpPr>
          <p:nvPr/>
        </p:nvGrpSpPr>
        <p:grpSpPr bwMode="auto">
          <a:xfrm>
            <a:off x="3073400" y="1079500"/>
            <a:ext cx="2317750" cy="4584700"/>
            <a:chOff x="1936" y="680"/>
            <a:chExt cx="1460" cy="2888"/>
          </a:xfrm>
        </p:grpSpPr>
        <p:sp>
          <p:nvSpPr>
            <p:cNvPr id="528408" name="Freeform 24"/>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sp>
          <p:nvSpPr>
            <p:cNvPr id="528409" name="Freeform 25"/>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grpSp>
      <p:sp>
        <p:nvSpPr>
          <p:cNvPr id="528410" name="Text Box 26"/>
          <p:cNvSpPr txBox="1">
            <a:spLocks noChangeArrowheads="1"/>
          </p:cNvSpPr>
          <p:nvPr/>
        </p:nvSpPr>
        <p:spPr bwMode="auto">
          <a:xfrm>
            <a:off x="5664200" y="1574800"/>
            <a:ext cx="16129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i="1" u="none">
                <a:solidFill>
                  <a:srgbClr val="00FF00"/>
                </a:solidFill>
                <a:ea typeface="+mn-ea"/>
                <a:cs typeface="+mn-cs"/>
              </a:rPr>
              <a:t>Bahari ya Galilaya</a:t>
            </a:r>
          </a:p>
        </p:txBody>
      </p:sp>
      <p:sp>
        <p:nvSpPr>
          <p:cNvPr id="528411" name="Text Box 27"/>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u="none">
                <a:solidFill>
                  <a:srgbClr val="00FF00"/>
                </a:solidFill>
                <a:ea typeface="+mn-ea"/>
                <a:cs typeface="+mn-cs"/>
              </a:rPr>
              <a:t>Mt. Gilboa</a:t>
            </a:r>
          </a:p>
        </p:txBody>
      </p:sp>
      <p:sp>
        <p:nvSpPr>
          <p:cNvPr id="528412" name="Text Box 28"/>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u="none">
                <a:solidFill>
                  <a:srgbClr val="00FF00"/>
                </a:solidFill>
                <a:ea typeface="+mn-ea"/>
                <a:cs typeface="+mn-cs"/>
              </a:rPr>
              <a:t>Hebron</a:t>
            </a:r>
          </a:p>
        </p:txBody>
      </p:sp>
      <p:sp>
        <p:nvSpPr>
          <p:cNvPr id="528413" name="Text Box 29"/>
          <p:cNvSpPr txBox="1">
            <a:spLocks noChangeArrowheads="1"/>
          </p:cNvSpPr>
          <p:nvPr/>
        </p:nvSpPr>
        <p:spPr bwMode="auto">
          <a:xfrm rot="-5286213">
            <a:off x="4360863"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FF3300"/>
                </a:solidFill>
                <a:ea typeface="+mn-ea"/>
                <a:cs typeface="+mn-cs"/>
              </a:rPr>
              <a:t>ASHER</a:t>
            </a:r>
          </a:p>
        </p:txBody>
      </p:sp>
      <p:sp>
        <p:nvSpPr>
          <p:cNvPr id="528414" name="Text Box 30"/>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ISSACHAR</a:t>
            </a:r>
          </a:p>
        </p:txBody>
      </p:sp>
      <p:sp>
        <p:nvSpPr>
          <p:cNvPr id="528415" name="Text Box 31"/>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00FF00"/>
                </a:solidFill>
                <a:ea typeface="+mn-ea"/>
                <a:cs typeface="+mn-cs"/>
              </a:rPr>
              <a:t>MANASSE</a:t>
            </a:r>
          </a:p>
        </p:txBody>
      </p:sp>
      <p:sp>
        <p:nvSpPr>
          <p:cNvPr id="528416" name="Text Box 32"/>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FFFF00"/>
                </a:solidFill>
                <a:ea typeface="+mn-ea"/>
                <a:cs typeface="+mn-cs"/>
              </a:rPr>
              <a:t>GAD</a:t>
            </a:r>
          </a:p>
        </p:txBody>
      </p:sp>
      <p:sp>
        <p:nvSpPr>
          <p:cNvPr id="528417" name="Text Box 33"/>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FF00FF"/>
                </a:solidFill>
                <a:ea typeface="+mn-ea"/>
                <a:cs typeface="+mn-cs"/>
              </a:rPr>
              <a:t>EPHRAIM</a:t>
            </a:r>
          </a:p>
        </p:txBody>
      </p:sp>
      <p:sp>
        <p:nvSpPr>
          <p:cNvPr id="528418" name="Text Box 34"/>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FFFF00"/>
                </a:solidFill>
                <a:ea typeface="+mn-ea"/>
                <a:cs typeface="+mn-cs"/>
              </a:rPr>
              <a:t>BENJAMIN</a:t>
            </a:r>
          </a:p>
        </p:txBody>
      </p:sp>
      <p:sp>
        <p:nvSpPr>
          <p:cNvPr id="528419" name="Text Box 35"/>
          <p:cNvSpPr txBox="1">
            <a:spLocks noChangeArrowheads="1"/>
          </p:cNvSpPr>
          <p:nvPr/>
        </p:nvSpPr>
        <p:spPr bwMode="auto">
          <a:xfrm rot="2953560">
            <a:off x="5764213"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FF3300"/>
                </a:solidFill>
                <a:ea typeface="+mn-ea"/>
                <a:cs typeface="+mn-cs"/>
              </a:rPr>
              <a:t>REUBEN</a:t>
            </a:r>
          </a:p>
        </p:txBody>
      </p:sp>
      <p:sp>
        <p:nvSpPr>
          <p:cNvPr id="528420" name="Text Box 36"/>
          <p:cNvSpPr txBox="1">
            <a:spLocks noChangeArrowheads="1"/>
          </p:cNvSpPr>
          <p:nvPr/>
        </p:nvSpPr>
        <p:spPr bwMode="auto">
          <a:xfrm rot="-3254640">
            <a:off x="3822700" y="39798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FF3300"/>
                </a:solidFill>
                <a:ea typeface="+mn-ea"/>
                <a:cs typeface="+mn-cs"/>
              </a:rPr>
              <a:t>DANI</a:t>
            </a:r>
          </a:p>
        </p:txBody>
      </p:sp>
      <p:sp>
        <p:nvSpPr>
          <p:cNvPr id="528421" name="Text Box 37"/>
          <p:cNvSpPr txBox="1">
            <a:spLocks noChangeArrowheads="1"/>
          </p:cNvSpPr>
          <p:nvPr/>
        </p:nvSpPr>
        <p:spPr bwMode="auto">
          <a:xfrm rot="-2428638">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YUDA</a:t>
            </a:r>
          </a:p>
        </p:txBody>
      </p:sp>
      <p:sp>
        <p:nvSpPr>
          <p:cNvPr id="528422" name="Text Box 38"/>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00FF00"/>
                </a:solidFill>
                <a:ea typeface="+mn-ea"/>
                <a:cs typeface="+mn-cs"/>
              </a:rPr>
              <a:t>SIMEONI..</a:t>
            </a:r>
          </a:p>
        </p:txBody>
      </p:sp>
      <p:sp>
        <p:nvSpPr>
          <p:cNvPr id="528423" name="Text Box 39"/>
          <p:cNvSpPr txBox="1">
            <a:spLocks noChangeArrowheads="1"/>
          </p:cNvSpPr>
          <p:nvPr/>
        </p:nvSpPr>
        <p:spPr bwMode="auto">
          <a:xfrm rot="-1471107">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00FF00"/>
                </a:solidFill>
                <a:ea typeface="+mn-ea"/>
                <a:cs typeface="+mn-cs"/>
              </a:rPr>
              <a:t>MANASSE</a:t>
            </a:r>
          </a:p>
        </p:txBody>
      </p:sp>
      <p:sp>
        <p:nvSpPr>
          <p:cNvPr id="528424" name="Text Box 40"/>
          <p:cNvSpPr txBox="1">
            <a:spLocks noChangeArrowheads="1"/>
          </p:cNvSpPr>
          <p:nvPr/>
        </p:nvSpPr>
        <p:spPr bwMode="auto">
          <a:xfrm rot="-4430452">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FFFF00"/>
                </a:solidFill>
                <a:ea typeface="+mn-ea"/>
                <a:cs typeface="+mn-cs"/>
              </a:rPr>
              <a:t>NAPHTALI</a:t>
            </a:r>
          </a:p>
        </p:txBody>
      </p:sp>
      <p:sp>
        <p:nvSpPr>
          <p:cNvPr id="528425" name="Text Box 41"/>
          <p:cNvSpPr txBox="1">
            <a:spLocks noChangeArrowheads="1"/>
          </p:cNvSpPr>
          <p:nvPr/>
        </p:nvSpPr>
        <p:spPr bwMode="auto">
          <a:xfrm rot="-5105054">
            <a:off x="4716463" y="15160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FF00FF"/>
                </a:solidFill>
                <a:ea typeface="+mn-ea"/>
                <a:cs typeface="+mn-cs"/>
              </a:rPr>
              <a:t>ZEBULON</a:t>
            </a:r>
          </a:p>
        </p:txBody>
      </p:sp>
      <p:sp>
        <p:nvSpPr>
          <p:cNvPr id="528426" name="Text Box 42"/>
          <p:cNvSpPr txBox="1">
            <a:spLocks noChangeArrowheads="1"/>
          </p:cNvSpPr>
          <p:nvPr/>
        </p:nvSpPr>
        <p:spPr bwMode="auto">
          <a:xfrm>
            <a:off x="4051300" y="23114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i="1" u="none">
                <a:solidFill>
                  <a:srgbClr val="FFFF00"/>
                </a:solidFill>
                <a:ea typeface="+mn-ea"/>
                <a:cs typeface="+mn-cs"/>
              </a:rPr>
              <a:t>Ml. Carmel</a:t>
            </a:r>
          </a:p>
        </p:txBody>
      </p:sp>
      <p:sp>
        <p:nvSpPr>
          <p:cNvPr id="528427" name="Text Box 43"/>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u="none">
                <a:solidFill>
                  <a:srgbClr val="00FF00"/>
                </a:solidFill>
                <a:ea typeface="+mn-ea"/>
                <a:cs typeface="+mn-cs"/>
              </a:rPr>
              <a:t>Ml. Tabori</a:t>
            </a:r>
          </a:p>
        </p:txBody>
      </p:sp>
      <p:sp>
        <p:nvSpPr>
          <p:cNvPr id="528428" name="Text Box 44"/>
          <p:cNvSpPr txBox="1">
            <a:spLocks noChangeArrowheads="1"/>
          </p:cNvSpPr>
          <p:nvPr/>
        </p:nvSpPr>
        <p:spPr bwMode="auto">
          <a:xfrm>
            <a:off x="4914900" y="5092700"/>
            <a:ext cx="1612900" cy="5810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u="none">
                <a:solidFill>
                  <a:srgbClr val="00FF00"/>
                </a:solidFill>
                <a:ea typeface="+mn-ea"/>
                <a:cs typeface="+mn-cs"/>
              </a:rPr>
              <a:t>Bahari ya chumvi</a:t>
            </a:r>
          </a:p>
        </p:txBody>
      </p:sp>
      <p:sp>
        <p:nvSpPr>
          <p:cNvPr id="528429" name="Text Box 45"/>
          <p:cNvSpPr txBox="1">
            <a:spLocks noChangeArrowheads="1"/>
          </p:cNvSpPr>
          <p:nvPr/>
        </p:nvSpPr>
        <p:spPr bwMode="auto">
          <a:xfrm>
            <a:off x="3009900" y="1393825"/>
            <a:ext cx="1612900"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i="1" u="none">
                <a:solidFill>
                  <a:srgbClr val="00FF00"/>
                </a:solidFill>
                <a:ea typeface="+mn-ea"/>
                <a:cs typeface="+mn-cs"/>
              </a:rPr>
              <a:t>Bahari kuu</a:t>
            </a:r>
          </a:p>
        </p:txBody>
      </p:sp>
      <p:sp>
        <p:nvSpPr>
          <p:cNvPr id="528430" name="Oval 46"/>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31" name="Oval 47"/>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32" name="Oval 48"/>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33" name="Oval 49"/>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34" name="Text Box 50"/>
          <p:cNvSpPr txBox="1">
            <a:spLocks noChangeArrowheads="1"/>
          </p:cNvSpPr>
          <p:nvPr/>
        </p:nvSpPr>
        <p:spPr bwMode="auto">
          <a:xfrm rot="-37201">
            <a:off x="6815138" y="5449888"/>
            <a:ext cx="1328737" cy="10080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65000"/>
              </a:lnSpc>
              <a:spcBef>
                <a:spcPct val="50000"/>
              </a:spcBef>
              <a:defRPr/>
            </a:pPr>
            <a:endParaRPr lang="en-US" sz="1600" b="1" i="1" u="none">
              <a:solidFill>
                <a:srgbClr val="FFFF00"/>
              </a:solidFill>
              <a:ea typeface="+mn-ea"/>
              <a:cs typeface="+mn-cs"/>
            </a:endParaRPr>
          </a:p>
          <a:p>
            <a:pPr algn="r">
              <a:lnSpc>
                <a:spcPct val="65000"/>
              </a:lnSpc>
              <a:spcBef>
                <a:spcPct val="50000"/>
              </a:spcBef>
              <a:defRPr/>
            </a:pPr>
            <a:r>
              <a:rPr lang="en-US" sz="1600" b="1" i="1" u="none">
                <a:solidFill>
                  <a:srgbClr val="FFFF00"/>
                </a:solidFill>
                <a:ea typeface="+mn-ea"/>
                <a:cs typeface="+mn-cs"/>
              </a:rPr>
              <a:t>WALAWI waliishi katika vijiji.</a:t>
            </a:r>
          </a:p>
        </p:txBody>
      </p:sp>
      <p:sp>
        <p:nvSpPr>
          <p:cNvPr id="528435" name="Text Box 51"/>
          <p:cNvSpPr txBox="1">
            <a:spLocks noChangeArrowheads="1"/>
          </p:cNvSpPr>
          <p:nvPr/>
        </p:nvSpPr>
        <p:spPr bwMode="auto">
          <a:xfrm>
            <a:off x="860425" y="3068638"/>
            <a:ext cx="2855913" cy="2654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37931725" indent="-37474525">
              <a:defRPr sz="2800" u="sng">
                <a:solidFill>
                  <a:srgbClr val="00DFCA"/>
                </a:solidFill>
                <a:latin typeface="Comic Sans MS" charset="0"/>
                <a:ea typeface="ＭＳ Ｐゴシック" charset="0"/>
              </a:defRPr>
            </a:lvl2pPr>
            <a:lvl3pPr>
              <a:defRPr sz="2800" u="sng">
                <a:solidFill>
                  <a:srgbClr val="00DFCA"/>
                </a:solidFill>
                <a:latin typeface="Comic Sans MS" charset="0"/>
                <a:ea typeface="ＭＳ Ｐゴシック" charset="0"/>
              </a:defRPr>
            </a:lvl3pPr>
            <a:lvl4pPr>
              <a:defRPr sz="2800" u="sng">
                <a:solidFill>
                  <a:srgbClr val="00DFCA"/>
                </a:solidFill>
                <a:latin typeface="Comic Sans MS" charset="0"/>
                <a:ea typeface="ＭＳ Ｐゴシック" charset="0"/>
              </a:defRPr>
            </a:lvl4pPr>
            <a:lvl5pPr>
              <a:defRPr sz="2800" u="sng">
                <a:solidFill>
                  <a:srgbClr val="00DFCA"/>
                </a:solidFill>
                <a:latin typeface="Comic Sans MS" charset="0"/>
                <a:ea typeface="ＭＳ Ｐゴシック" charset="0"/>
              </a:defRPr>
            </a:lvl5pPr>
            <a:lvl6pPr marL="457200" eaLnBrk="0" fontAlgn="base" hangingPunct="0">
              <a:spcBef>
                <a:spcPct val="0"/>
              </a:spcBef>
              <a:spcAft>
                <a:spcPct val="0"/>
              </a:spcAft>
              <a:defRPr sz="2800" u="sng">
                <a:solidFill>
                  <a:srgbClr val="00DFCA"/>
                </a:solidFill>
                <a:latin typeface="Comic Sans MS" charset="0"/>
                <a:ea typeface="ＭＳ Ｐゴシック" charset="0"/>
              </a:defRPr>
            </a:lvl6pPr>
            <a:lvl7pPr marL="914400" eaLnBrk="0" fontAlgn="base" hangingPunct="0">
              <a:spcBef>
                <a:spcPct val="0"/>
              </a:spcBef>
              <a:spcAft>
                <a:spcPct val="0"/>
              </a:spcAft>
              <a:defRPr sz="2800" u="sng">
                <a:solidFill>
                  <a:srgbClr val="00DFCA"/>
                </a:solidFill>
                <a:latin typeface="Comic Sans MS" charset="0"/>
                <a:ea typeface="ＭＳ Ｐゴシック" charset="0"/>
              </a:defRPr>
            </a:lvl7pPr>
            <a:lvl8pPr marL="1371600" eaLnBrk="0" fontAlgn="base" hangingPunct="0">
              <a:spcBef>
                <a:spcPct val="0"/>
              </a:spcBef>
              <a:spcAft>
                <a:spcPct val="0"/>
              </a:spcAft>
              <a:defRPr sz="2800" u="sng">
                <a:solidFill>
                  <a:srgbClr val="00DFCA"/>
                </a:solidFill>
                <a:latin typeface="Comic Sans MS" charset="0"/>
                <a:ea typeface="ＭＳ Ｐゴシック" charset="0"/>
              </a:defRPr>
            </a:lvl8pPr>
            <a:lvl9pPr marL="1828800" eaLnBrk="0" fontAlgn="base" hangingPunct="0">
              <a:spcBef>
                <a:spcPct val="0"/>
              </a:spcBef>
              <a:spcAft>
                <a:spcPct val="0"/>
              </a:spcAft>
              <a:defRPr sz="2800" u="sng">
                <a:solidFill>
                  <a:srgbClr val="00DFCA"/>
                </a:solidFill>
                <a:latin typeface="Comic Sans MS" charset="0"/>
                <a:ea typeface="ＭＳ Ｐゴシック" charset="0"/>
              </a:defRPr>
            </a:lvl9pPr>
          </a:lstStyle>
          <a:p>
            <a:pPr algn="r">
              <a:spcBef>
                <a:spcPct val="50000"/>
              </a:spcBef>
              <a:defRPr/>
            </a:pPr>
            <a:r>
              <a:rPr lang="ja-JP" altLang="en-US" b="1" i="1" u="none" smtClean="0">
                <a:solidFill>
                  <a:srgbClr val="FFFF00"/>
                </a:solidFill>
              </a:rPr>
              <a:t>“</a:t>
            </a:r>
            <a:r>
              <a:rPr lang="en-US" b="1" i="1" u="none" smtClean="0">
                <a:solidFill>
                  <a:srgbClr val="FFFF00"/>
                </a:solidFill>
              </a:rPr>
              <a:t>Kila mtu alifanya hayo aliyoyaona kuwa ni mema machoni pake mwenyewe</a:t>
            </a:r>
            <a:r>
              <a:rPr lang="en-US" sz="1800" b="1" i="1" u="none" smtClean="0">
                <a:solidFill>
                  <a:srgbClr val="FFFF00"/>
                </a:solidFill>
              </a:rPr>
              <a:t>.</a:t>
            </a:r>
            <a:r>
              <a:rPr lang="ja-JP" altLang="en-US" sz="1800" b="1" i="1" u="none" smtClean="0">
                <a:solidFill>
                  <a:srgbClr val="FFFF00"/>
                </a:solidFill>
              </a:rPr>
              <a:t>”</a:t>
            </a:r>
            <a:endParaRPr lang="en-US" sz="1800" b="1" i="1" u="none" smtClean="0">
              <a:solidFill>
                <a:srgbClr val="FFFF00"/>
              </a:solidFill>
            </a:endParaRPr>
          </a:p>
        </p:txBody>
      </p:sp>
      <p:sp>
        <p:nvSpPr>
          <p:cNvPr id="528436" name="Rectangle 52"/>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GB" sz="1600" b="1" u="none">
              <a:solidFill>
                <a:schemeClr val="hlink"/>
              </a:solidFill>
              <a:effectLst>
                <a:outerShdw blurRad="38100" dist="38100" dir="2700000" algn="tl">
                  <a:srgbClr val="000000"/>
                </a:outerShdw>
              </a:effectLst>
              <a:ea typeface="+mn-ea"/>
              <a:cs typeface="+mn-cs"/>
            </a:endParaRPr>
          </a:p>
        </p:txBody>
      </p:sp>
      <p:sp>
        <p:nvSpPr>
          <p:cNvPr id="528438" name="Text Box 54"/>
          <p:cNvSpPr txBox="1">
            <a:spLocks noChangeArrowheads="1"/>
          </p:cNvSpPr>
          <p:nvPr/>
        </p:nvSpPr>
        <p:spPr bwMode="auto">
          <a:xfrm>
            <a:off x="1774825" y="-12700"/>
            <a:ext cx="5534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Waam. 17:6</a:t>
            </a:r>
          </a:p>
        </p:txBody>
      </p:sp>
      <p:sp>
        <p:nvSpPr>
          <p:cNvPr id="7203" name="Text Box 57"/>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28455" name="Rectangle 71"/>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04</a:t>
            </a:r>
          </a:p>
        </p:txBody>
      </p:sp>
      <p:sp>
        <p:nvSpPr>
          <p:cNvPr id="7205" name="Text Box 73"/>
          <p:cNvSpPr txBox="1">
            <a:spLocks noChangeArrowheads="1"/>
          </p:cNvSpPr>
          <p:nvPr/>
        </p:nvSpPr>
        <p:spPr bwMode="auto">
          <a:xfrm>
            <a:off x="8655050"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endParaRPr lang="en-GB" sz="2000" u="none">
              <a:solidFill>
                <a:srgbClr val="FFA27C"/>
              </a:solidFill>
              <a:latin typeface="B VAG Rounded Bol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28435"/>
                                        </p:tgtEl>
                                        <p:attrNameLst>
                                          <p:attrName>style.visibility</p:attrName>
                                        </p:attrNameLst>
                                      </p:cBhvr>
                                      <p:to>
                                        <p:strVal val="visible"/>
                                      </p:to>
                                    </p:set>
                                    <p:anim calcmode="lin" valueType="num">
                                      <p:cBhvr>
                                        <p:cTn id="7" dur="500" fill="hold"/>
                                        <p:tgtEl>
                                          <p:spTgt spid="528435"/>
                                        </p:tgtEl>
                                        <p:attrNameLst>
                                          <p:attrName>ppt_x</p:attrName>
                                        </p:attrNameLst>
                                      </p:cBhvr>
                                      <p:tavLst>
                                        <p:tav tm="0">
                                          <p:val>
                                            <p:strVal val="#ppt_x-#ppt_w/2"/>
                                          </p:val>
                                        </p:tav>
                                        <p:tav tm="100000">
                                          <p:val>
                                            <p:strVal val="#ppt_x"/>
                                          </p:val>
                                        </p:tav>
                                      </p:tavLst>
                                    </p:anim>
                                    <p:anim calcmode="lin" valueType="num">
                                      <p:cBhvr>
                                        <p:cTn id="8" dur="500" fill="hold"/>
                                        <p:tgtEl>
                                          <p:spTgt spid="528435"/>
                                        </p:tgtEl>
                                        <p:attrNameLst>
                                          <p:attrName>ppt_y</p:attrName>
                                        </p:attrNameLst>
                                      </p:cBhvr>
                                      <p:tavLst>
                                        <p:tav tm="0">
                                          <p:val>
                                            <p:strVal val="#ppt_y"/>
                                          </p:val>
                                        </p:tav>
                                        <p:tav tm="100000">
                                          <p:val>
                                            <p:strVal val="#ppt_y"/>
                                          </p:val>
                                        </p:tav>
                                      </p:tavLst>
                                    </p:anim>
                                    <p:anim calcmode="lin" valueType="num">
                                      <p:cBhvr>
                                        <p:cTn id="9" dur="500" fill="hold"/>
                                        <p:tgtEl>
                                          <p:spTgt spid="528435"/>
                                        </p:tgtEl>
                                        <p:attrNameLst>
                                          <p:attrName>ppt_w</p:attrName>
                                        </p:attrNameLst>
                                      </p:cBhvr>
                                      <p:tavLst>
                                        <p:tav tm="0">
                                          <p:val>
                                            <p:fltVal val="0"/>
                                          </p:val>
                                        </p:tav>
                                        <p:tav tm="100000">
                                          <p:val>
                                            <p:strVal val="#ppt_w"/>
                                          </p:val>
                                        </p:tav>
                                      </p:tavLst>
                                    </p:anim>
                                    <p:anim calcmode="lin" valueType="num">
                                      <p:cBhvr>
                                        <p:cTn id="10" dur="500" fill="hold"/>
                                        <p:tgtEl>
                                          <p:spTgt spid="52843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100"/>
                                  </p:stCondLst>
                                  <p:childTnLst>
                                    <p:set>
                                      <p:cBhvr>
                                        <p:cTn id="13" dur="1" fill="hold">
                                          <p:stCondLst>
                                            <p:cond delay="0"/>
                                          </p:stCondLst>
                                        </p:cTn>
                                        <p:tgtEl>
                                          <p:spTgt spid="528413"/>
                                        </p:tgtEl>
                                        <p:attrNameLst>
                                          <p:attrName>style.visibility</p:attrName>
                                        </p:attrNameLst>
                                      </p:cBhvr>
                                      <p:to>
                                        <p:strVal val="visible"/>
                                      </p:to>
                                    </p:set>
                                    <p:anim calcmode="lin" valueType="num">
                                      <p:cBhvr>
                                        <p:cTn id="14" dur="500" fill="hold"/>
                                        <p:tgtEl>
                                          <p:spTgt spid="528413"/>
                                        </p:tgtEl>
                                        <p:attrNameLst>
                                          <p:attrName>ppt_w</p:attrName>
                                        </p:attrNameLst>
                                      </p:cBhvr>
                                      <p:tavLst>
                                        <p:tav tm="0">
                                          <p:val>
                                            <p:strVal val="2/3*#ppt_w"/>
                                          </p:val>
                                        </p:tav>
                                        <p:tav tm="100000">
                                          <p:val>
                                            <p:strVal val="#ppt_w"/>
                                          </p:val>
                                        </p:tav>
                                      </p:tavLst>
                                    </p:anim>
                                    <p:anim calcmode="lin" valueType="num">
                                      <p:cBhvr>
                                        <p:cTn id="15" dur="500" fill="hold"/>
                                        <p:tgtEl>
                                          <p:spTgt spid="528413"/>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100"/>
                            </p:stCondLst>
                            <p:childTnLst>
                              <p:par>
                                <p:cTn id="17" presetID="23" presetClass="entr" presetSubtype="272" fill="hold" grpId="0" nodeType="afterEffect">
                                  <p:stCondLst>
                                    <p:cond delay="100"/>
                                  </p:stCondLst>
                                  <p:childTnLst>
                                    <p:set>
                                      <p:cBhvr>
                                        <p:cTn id="18" dur="1" fill="hold">
                                          <p:stCondLst>
                                            <p:cond delay="0"/>
                                          </p:stCondLst>
                                        </p:cTn>
                                        <p:tgtEl>
                                          <p:spTgt spid="528425"/>
                                        </p:tgtEl>
                                        <p:attrNameLst>
                                          <p:attrName>style.visibility</p:attrName>
                                        </p:attrNameLst>
                                      </p:cBhvr>
                                      <p:to>
                                        <p:strVal val="visible"/>
                                      </p:to>
                                    </p:set>
                                    <p:anim calcmode="lin" valueType="num">
                                      <p:cBhvr>
                                        <p:cTn id="19" dur="500" fill="hold"/>
                                        <p:tgtEl>
                                          <p:spTgt spid="528425"/>
                                        </p:tgtEl>
                                        <p:attrNameLst>
                                          <p:attrName>ppt_w</p:attrName>
                                        </p:attrNameLst>
                                      </p:cBhvr>
                                      <p:tavLst>
                                        <p:tav tm="0">
                                          <p:val>
                                            <p:strVal val="2/3*#ppt_w"/>
                                          </p:val>
                                        </p:tav>
                                        <p:tav tm="100000">
                                          <p:val>
                                            <p:strVal val="#ppt_w"/>
                                          </p:val>
                                        </p:tav>
                                      </p:tavLst>
                                    </p:anim>
                                    <p:anim calcmode="lin" valueType="num">
                                      <p:cBhvr>
                                        <p:cTn id="20" dur="500" fill="hold"/>
                                        <p:tgtEl>
                                          <p:spTgt spid="528425"/>
                                        </p:tgtEl>
                                        <p:attrNameLst>
                                          <p:attrName>ppt_h</p:attrName>
                                        </p:attrNameLst>
                                      </p:cBhvr>
                                      <p:tavLst>
                                        <p:tav tm="0">
                                          <p:val>
                                            <p:strVal val="2/3*#ppt_h"/>
                                          </p:val>
                                        </p:tav>
                                        <p:tav tm="100000">
                                          <p:val>
                                            <p:strVal val="#ppt_h"/>
                                          </p:val>
                                        </p:tav>
                                      </p:tavLst>
                                    </p:anim>
                                  </p:childTnLst>
                                </p:cTn>
                              </p:par>
                            </p:childTnLst>
                          </p:cTn>
                        </p:par>
                        <p:par>
                          <p:cTn id="21" fill="hold" nodeType="afterGroup">
                            <p:stCondLst>
                              <p:cond delay="1700"/>
                            </p:stCondLst>
                            <p:childTnLst>
                              <p:par>
                                <p:cTn id="22" presetID="23" presetClass="entr" presetSubtype="272" fill="hold" grpId="0" nodeType="afterEffect">
                                  <p:stCondLst>
                                    <p:cond delay="100"/>
                                  </p:stCondLst>
                                  <p:childTnLst>
                                    <p:set>
                                      <p:cBhvr>
                                        <p:cTn id="23" dur="1" fill="hold">
                                          <p:stCondLst>
                                            <p:cond delay="0"/>
                                          </p:stCondLst>
                                        </p:cTn>
                                        <p:tgtEl>
                                          <p:spTgt spid="528424"/>
                                        </p:tgtEl>
                                        <p:attrNameLst>
                                          <p:attrName>style.visibility</p:attrName>
                                        </p:attrNameLst>
                                      </p:cBhvr>
                                      <p:to>
                                        <p:strVal val="visible"/>
                                      </p:to>
                                    </p:set>
                                    <p:anim calcmode="lin" valueType="num">
                                      <p:cBhvr>
                                        <p:cTn id="24" dur="500" fill="hold"/>
                                        <p:tgtEl>
                                          <p:spTgt spid="528424"/>
                                        </p:tgtEl>
                                        <p:attrNameLst>
                                          <p:attrName>ppt_w</p:attrName>
                                        </p:attrNameLst>
                                      </p:cBhvr>
                                      <p:tavLst>
                                        <p:tav tm="0">
                                          <p:val>
                                            <p:strVal val="2/3*#ppt_w"/>
                                          </p:val>
                                        </p:tav>
                                        <p:tav tm="100000">
                                          <p:val>
                                            <p:strVal val="#ppt_w"/>
                                          </p:val>
                                        </p:tav>
                                      </p:tavLst>
                                    </p:anim>
                                    <p:anim calcmode="lin" valueType="num">
                                      <p:cBhvr>
                                        <p:cTn id="25" dur="500" fill="hold"/>
                                        <p:tgtEl>
                                          <p:spTgt spid="528424"/>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2300"/>
                            </p:stCondLst>
                            <p:childTnLst>
                              <p:par>
                                <p:cTn id="27" presetID="23" presetClass="entr" presetSubtype="272" fill="hold" grpId="0" nodeType="afterEffect">
                                  <p:stCondLst>
                                    <p:cond delay="100"/>
                                  </p:stCondLst>
                                  <p:childTnLst>
                                    <p:set>
                                      <p:cBhvr>
                                        <p:cTn id="28" dur="1" fill="hold">
                                          <p:stCondLst>
                                            <p:cond delay="0"/>
                                          </p:stCondLst>
                                        </p:cTn>
                                        <p:tgtEl>
                                          <p:spTgt spid="528416"/>
                                        </p:tgtEl>
                                        <p:attrNameLst>
                                          <p:attrName>style.visibility</p:attrName>
                                        </p:attrNameLst>
                                      </p:cBhvr>
                                      <p:to>
                                        <p:strVal val="visible"/>
                                      </p:to>
                                    </p:set>
                                    <p:anim calcmode="lin" valueType="num">
                                      <p:cBhvr>
                                        <p:cTn id="29" dur="500" fill="hold"/>
                                        <p:tgtEl>
                                          <p:spTgt spid="528416"/>
                                        </p:tgtEl>
                                        <p:attrNameLst>
                                          <p:attrName>ppt_w</p:attrName>
                                        </p:attrNameLst>
                                      </p:cBhvr>
                                      <p:tavLst>
                                        <p:tav tm="0">
                                          <p:val>
                                            <p:strVal val="2/3*#ppt_w"/>
                                          </p:val>
                                        </p:tav>
                                        <p:tav tm="100000">
                                          <p:val>
                                            <p:strVal val="#ppt_w"/>
                                          </p:val>
                                        </p:tav>
                                      </p:tavLst>
                                    </p:anim>
                                    <p:anim calcmode="lin" valueType="num">
                                      <p:cBhvr>
                                        <p:cTn id="30" dur="500" fill="hold"/>
                                        <p:tgtEl>
                                          <p:spTgt spid="528416"/>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2900"/>
                            </p:stCondLst>
                            <p:childTnLst>
                              <p:par>
                                <p:cTn id="32" presetID="23" presetClass="entr" presetSubtype="272" fill="hold" grpId="0" nodeType="afterEffect">
                                  <p:stCondLst>
                                    <p:cond delay="100"/>
                                  </p:stCondLst>
                                  <p:childTnLst>
                                    <p:set>
                                      <p:cBhvr>
                                        <p:cTn id="33" dur="1" fill="hold">
                                          <p:stCondLst>
                                            <p:cond delay="0"/>
                                          </p:stCondLst>
                                        </p:cTn>
                                        <p:tgtEl>
                                          <p:spTgt spid="528414"/>
                                        </p:tgtEl>
                                        <p:attrNameLst>
                                          <p:attrName>style.visibility</p:attrName>
                                        </p:attrNameLst>
                                      </p:cBhvr>
                                      <p:to>
                                        <p:strVal val="visible"/>
                                      </p:to>
                                    </p:set>
                                    <p:anim calcmode="lin" valueType="num">
                                      <p:cBhvr>
                                        <p:cTn id="34" dur="500" fill="hold"/>
                                        <p:tgtEl>
                                          <p:spTgt spid="528414"/>
                                        </p:tgtEl>
                                        <p:attrNameLst>
                                          <p:attrName>ppt_w</p:attrName>
                                        </p:attrNameLst>
                                      </p:cBhvr>
                                      <p:tavLst>
                                        <p:tav tm="0">
                                          <p:val>
                                            <p:strVal val="2/3*#ppt_w"/>
                                          </p:val>
                                        </p:tav>
                                        <p:tav tm="100000">
                                          <p:val>
                                            <p:strVal val="#ppt_w"/>
                                          </p:val>
                                        </p:tav>
                                      </p:tavLst>
                                    </p:anim>
                                    <p:anim calcmode="lin" valueType="num">
                                      <p:cBhvr>
                                        <p:cTn id="35" dur="500" fill="hold"/>
                                        <p:tgtEl>
                                          <p:spTgt spid="528414"/>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3500"/>
                            </p:stCondLst>
                            <p:childTnLst>
                              <p:par>
                                <p:cTn id="37" presetID="23" presetClass="entr" presetSubtype="272" fill="hold" grpId="0" nodeType="afterEffect">
                                  <p:stCondLst>
                                    <p:cond delay="100"/>
                                  </p:stCondLst>
                                  <p:childTnLst>
                                    <p:set>
                                      <p:cBhvr>
                                        <p:cTn id="38" dur="1" fill="hold">
                                          <p:stCondLst>
                                            <p:cond delay="0"/>
                                          </p:stCondLst>
                                        </p:cTn>
                                        <p:tgtEl>
                                          <p:spTgt spid="528415"/>
                                        </p:tgtEl>
                                        <p:attrNameLst>
                                          <p:attrName>style.visibility</p:attrName>
                                        </p:attrNameLst>
                                      </p:cBhvr>
                                      <p:to>
                                        <p:strVal val="visible"/>
                                      </p:to>
                                    </p:set>
                                    <p:anim calcmode="lin" valueType="num">
                                      <p:cBhvr>
                                        <p:cTn id="39" dur="500" fill="hold"/>
                                        <p:tgtEl>
                                          <p:spTgt spid="528415"/>
                                        </p:tgtEl>
                                        <p:attrNameLst>
                                          <p:attrName>ppt_w</p:attrName>
                                        </p:attrNameLst>
                                      </p:cBhvr>
                                      <p:tavLst>
                                        <p:tav tm="0">
                                          <p:val>
                                            <p:strVal val="2/3*#ppt_w"/>
                                          </p:val>
                                        </p:tav>
                                        <p:tav tm="100000">
                                          <p:val>
                                            <p:strVal val="#ppt_w"/>
                                          </p:val>
                                        </p:tav>
                                      </p:tavLst>
                                    </p:anim>
                                    <p:anim calcmode="lin" valueType="num">
                                      <p:cBhvr>
                                        <p:cTn id="40" dur="500" fill="hold"/>
                                        <p:tgtEl>
                                          <p:spTgt spid="528415"/>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4100"/>
                            </p:stCondLst>
                            <p:childTnLst>
                              <p:par>
                                <p:cTn id="42" presetID="23" presetClass="entr" presetSubtype="272" fill="hold" grpId="0" nodeType="afterEffect">
                                  <p:stCondLst>
                                    <p:cond delay="100"/>
                                  </p:stCondLst>
                                  <p:childTnLst>
                                    <p:set>
                                      <p:cBhvr>
                                        <p:cTn id="43" dur="1" fill="hold">
                                          <p:stCondLst>
                                            <p:cond delay="0"/>
                                          </p:stCondLst>
                                        </p:cTn>
                                        <p:tgtEl>
                                          <p:spTgt spid="528423"/>
                                        </p:tgtEl>
                                        <p:attrNameLst>
                                          <p:attrName>style.visibility</p:attrName>
                                        </p:attrNameLst>
                                      </p:cBhvr>
                                      <p:to>
                                        <p:strVal val="visible"/>
                                      </p:to>
                                    </p:set>
                                    <p:anim calcmode="lin" valueType="num">
                                      <p:cBhvr>
                                        <p:cTn id="44" dur="500" fill="hold"/>
                                        <p:tgtEl>
                                          <p:spTgt spid="528423"/>
                                        </p:tgtEl>
                                        <p:attrNameLst>
                                          <p:attrName>ppt_w</p:attrName>
                                        </p:attrNameLst>
                                      </p:cBhvr>
                                      <p:tavLst>
                                        <p:tav tm="0">
                                          <p:val>
                                            <p:strVal val="2/3*#ppt_w"/>
                                          </p:val>
                                        </p:tav>
                                        <p:tav tm="100000">
                                          <p:val>
                                            <p:strVal val="#ppt_w"/>
                                          </p:val>
                                        </p:tav>
                                      </p:tavLst>
                                    </p:anim>
                                    <p:anim calcmode="lin" valueType="num">
                                      <p:cBhvr>
                                        <p:cTn id="45" dur="500" fill="hold"/>
                                        <p:tgtEl>
                                          <p:spTgt spid="528423"/>
                                        </p:tgtEl>
                                        <p:attrNameLst>
                                          <p:attrName>ppt_h</p:attrName>
                                        </p:attrNameLst>
                                      </p:cBhvr>
                                      <p:tavLst>
                                        <p:tav tm="0">
                                          <p:val>
                                            <p:strVal val="2/3*#ppt_h"/>
                                          </p:val>
                                        </p:tav>
                                        <p:tav tm="100000">
                                          <p:val>
                                            <p:strVal val="#ppt_h"/>
                                          </p:val>
                                        </p:tav>
                                      </p:tavLst>
                                    </p:anim>
                                  </p:childTnLst>
                                </p:cTn>
                              </p:par>
                            </p:childTnLst>
                          </p:cTn>
                        </p:par>
                        <p:par>
                          <p:cTn id="46" fill="hold" nodeType="afterGroup">
                            <p:stCondLst>
                              <p:cond delay="4700"/>
                            </p:stCondLst>
                            <p:childTnLst>
                              <p:par>
                                <p:cTn id="47" presetID="23" presetClass="entr" presetSubtype="272" fill="hold" grpId="0" nodeType="afterEffect">
                                  <p:stCondLst>
                                    <p:cond delay="100"/>
                                  </p:stCondLst>
                                  <p:childTnLst>
                                    <p:set>
                                      <p:cBhvr>
                                        <p:cTn id="48" dur="1" fill="hold">
                                          <p:stCondLst>
                                            <p:cond delay="0"/>
                                          </p:stCondLst>
                                        </p:cTn>
                                        <p:tgtEl>
                                          <p:spTgt spid="528417"/>
                                        </p:tgtEl>
                                        <p:attrNameLst>
                                          <p:attrName>style.visibility</p:attrName>
                                        </p:attrNameLst>
                                      </p:cBhvr>
                                      <p:to>
                                        <p:strVal val="visible"/>
                                      </p:to>
                                    </p:set>
                                    <p:anim calcmode="lin" valueType="num">
                                      <p:cBhvr>
                                        <p:cTn id="49" dur="500" fill="hold"/>
                                        <p:tgtEl>
                                          <p:spTgt spid="528417"/>
                                        </p:tgtEl>
                                        <p:attrNameLst>
                                          <p:attrName>ppt_w</p:attrName>
                                        </p:attrNameLst>
                                      </p:cBhvr>
                                      <p:tavLst>
                                        <p:tav tm="0">
                                          <p:val>
                                            <p:strVal val="2/3*#ppt_w"/>
                                          </p:val>
                                        </p:tav>
                                        <p:tav tm="100000">
                                          <p:val>
                                            <p:strVal val="#ppt_w"/>
                                          </p:val>
                                        </p:tav>
                                      </p:tavLst>
                                    </p:anim>
                                    <p:anim calcmode="lin" valueType="num">
                                      <p:cBhvr>
                                        <p:cTn id="50" dur="500" fill="hold"/>
                                        <p:tgtEl>
                                          <p:spTgt spid="528417"/>
                                        </p:tgtEl>
                                        <p:attrNameLst>
                                          <p:attrName>ppt_h</p:attrName>
                                        </p:attrNameLst>
                                      </p:cBhvr>
                                      <p:tavLst>
                                        <p:tav tm="0">
                                          <p:val>
                                            <p:strVal val="2/3*#ppt_h"/>
                                          </p:val>
                                        </p:tav>
                                        <p:tav tm="100000">
                                          <p:val>
                                            <p:strVal val="#ppt_h"/>
                                          </p:val>
                                        </p:tav>
                                      </p:tavLst>
                                    </p:anim>
                                  </p:childTnLst>
                                </p:cTn>
                              </p:par>
                            </p:childTnLst>
                          </p:cTn>
                        </p:par>
                        <p:par>
                          <p:cTn id="51" fill="hold" nodeType="afterGroup">
                            <p:stCondLst>
                              <p:cond delay="5300"/>
                            </p:stCondLst>
                            <p:childTnLst>
                              <p:par>
                                <p:cTn id="52" presetID="23" presetClass="entr" presetSubtype="272" fill="hold" grpId="0" nodeType="afterEffect">
                                  <p:stCondLst>
                                    <p:cond delay="100"/>
                                  </p:stCondLst>
                                  <p:childTnLst>
                                    <p:set>
                                      <p:cBhvr>
                                        <p:cTn id="53" dur="1" fill="hold">
                                          <p:stCondLst>
                                            <p:cond delay="0"/>
                                          </p:stCondLst>
                                        </p:cTn>
                                        <p:tgtEl>
                                          <p:spTgt spid="528421"/>
                                        </p:tgtEl>
                                        <p:attrNameLst>
                                          <p:attrName>style.visibility</p:attrName>
                                        </p:attrNameLst>
                                      </p:cBhvr>
                                      <p:to>
                                        <p:strVal val="visible"/>
                                      </p:to>
                                    </p:set>
                                    <p:anim calcmode="lin" valueType="num">
                                      <p:cBhvr>
                                        <p:cTn id="54" dur="500" fill="hold"/>
                                        <p:tgtEl>
                                          <p:spTgt spid="528421"/>
                                        </p:tgtEl>
                                        <p:attrNameLst>
                                          <p:attrName>ppt_w</p:attrName>
                                        </p:attrNameLst>
                                      </p:cBhvr>
                                      <p:tavLst>
                                        <p:tav tm="0">
                                          <p:val>
                                            <p:strVal val="2/3*#ppt_w"/>
                                          </p:val>
                                        </p:tav>
                                        <p:tav tm="100000">
                                          <p:val>
                                            <p:strVal val="#ppt_w"/>
                                          </p:val>
                                        </p:tav>
                                      </p:tavLst>
                                    </p:anim>
                                    <p:anim calcmode="lin" valueType="num">
                                      <p:cBhvr>
                                        <p:cTn id="55" dur="500" fill="hold"/>
                                        <p:tgtEl>
                                          <p:spTgt spid="528421"/>
                                        </p:tgtEl>
                                        <p:attrNameLst>
                                          <p:attrName>ppt_h</p:attrName>
                                        </p:attrNameLst>
                                      </p:cBhvr>
                                      <p:tavLst>
                                        <p:tav tm="0">
                                          <p:val>
                                            <p:strVal val="2/3*#ppt_h"/>
                                          </p:val>
                                        </p:tav>
                                        <p:tav tm="100000">
                                          <p:val>
                                            <p:strVal val="#ppt_h"/>
                                          </p:val>
                                        </p:tav>
                                      </p:tavLst>
                                    </p:anim>
                                  </p:childTnLst>
                                </p:cTn>
                              </p:par>
                            </p:childTnLst>
                          </p:cTn>
                        </p:par>
                        <p:par>
                          <p:cTn id="56" fill="hold" nodeType="afterGroup">
                            <p:stCondLst>
                              <p:cond delay="5900"/>
                            </p:stCondLst>
                            <p:childTnLst>
                              <p:par>
                                <p:cTn id="57" presetID="23" presetClass="entr" presetSubtype="272" fill="hold" grpId="0" nodeType="afterEffect">
                                  <p:stCondLst>
                                    <p:cond delay="100"/>
                                  </p:stCondLst>
                                  <p:childTnLst>
                                    <p:set>
                                      <p:cBhvr>
                                        <p:cTn id="58" dur="1" fill="hold">
                                          <p:stCondLst>
                                            <p:cond delay="0"/>
                                          </p:stCondLst>
                                        </p:cTn>
                                        <p:tgtEl>
                                          <p:spTgt spid="528419"/>
                                        </p:tgtEl>
                                        <p:attrNameLst>
                                          <p:attrName>style.visibility</p:attrName>
                                        </p:attrNameLst>
                                      </p:cBhvr>
                                      <p:to>
                                        <p:strVal val="visible"/>
                                      </p:to>
                                    </p:set>
                                    <p:anim calcmode="lin" valueType="num">
                                      <p:cBhvr>
                                        <p:cTn id="59" dur="500" fill="hold"/>
                                        <p:tgtEl>
                                          <p:spTgt spid="528419"/>
                                        </p:tgtEl>
                                        <p:attrNameLst>
                                          <p:attrName>ppt_w</p:attrName>
                                        </p:attrNameLst>
                                      </p:cBhvr>
                                      <p:tavLst>
                                        <p:tav tm="0">
                                          <p:val>
                                            <p:strVal val="2/3*#ppt_w"/>
                                          </p:val>
                                        </p:tav>
                                        <p:tav tm="100000">
                                          <p:val>
                                            <p:strVal val="#ppt_w"/>
                                          </p:val>
                                        </p:tav>
                                      </p:tavLst>
                                    </p:anim>
                                    <p:anim calcmode="lin" valueType="num">
                                      <p:cBhvr>
                                        <p:cTn id="60" dur="500" fill="hold"/>
                                        <p:tgtEl>
                                          <p:spTgt spid="528419"/>
                                        </p:tgtEl>
                                        <p:attrNameLst>
                                          <p:attrName>ppt_h</p:attrName>
                                        </p:attrNameLst>
                                      </p:cBhvr>
                                      <p:tavLst>
                                        <p:tav tm="0">
                                          <p:val>
                                            <p:strVal val="2/3*#ppt_h"/>
                                          </p:val>
                                        </p:tav>
                                        <p:tav tm="100000">
                                          <p:val>
                                            <p:strVal val="#ppt_h"/>
                                          </p:val>
                                        </p:tav>
                                      </p:tavLst>
                                    </p:anim>
                                  </p:childTnLst>
                                </p:cTn>
                              </p:par>
                            </p:childTnLst>
                          </p:cTn>
                        </p:par>
                        <p:par>
                          <p:cTn id="61" fill="hold" nodeType="afterGroup">
                            <p:stCondLst>
                              <p:cond delay="6500"/>
                            </p:stCondLst>
                            <p:childTnLst>
                              <p:par>
                                <p:cTn id="62" presetID="23" presetClass="entr" presetSubtype="272" fill="hold" grpId="0" nodeType="afterEffect">
                                  <p:stCondLst>
                                    <p:cond delay="100"/>
                                  </p:stCondLst>
                                  <p:childTnLst>
                                    <p:set>
                                      <p:cBhvr>
                                        <p:cTn id="63" dur="1" fill="hold">
                                          <p:stCondLst>
                                            <p:cond delay="0"/>
                                          </p:stCondLst>
                                        </p:cTn>
                                        <p:tgtEl>
                                          <p:spTgt spid="528418"/>
                                        </p:tgtEl>
                                        <p:attrNameLst>
                                          <p:attrName>style.visibility</p:attrName>
                                        </p:attrNameLst>
                                      </p:cBhvr>
                                      <p:to>
                                        <p:strVal val="visible"/>
                                      </p:to>
                                    </p:set>
                                    <p:anim calcmode="lin" valueType="num">
                                      <p:cBhvr>
                                        <p:cTn id="64" dur="500" fill="hold"/>
                                        <p:tgtEl>
                                          <p:spTgt spid="528418"/>
                                        </p:tgtEl>
                                        <p:attrNameLst>
                                          <p:attrName>ppt_w</p:attrName>
                                        </p:attrNameLst>
                                      </p:cBhvr>
                                      <p:tavLst>
                                        <p:tav tm="0">
                                          <p:val>
                                            <p:strVal val="2/3*#ppt_w"/>
                                          </p:val>
                                        </p:tav>
                                        <p:tav tm="100000">
                                          <p:val>
                                            <p:strVal val="#ppt_w"/>
                                          </p:val>
                                        </p:tav>
                                      </p:tavLst>
                                    </p:anim>
                                    <p:anim calcmode="lin" valueType="num">
                                      <p:cBhvr>
                                        <p:cTn id="65" dur="500" fill="hold"/>
                                        <p:tgtEl>
                                          <p:spTgt spid="528418"/>
                                        </p:tgtEl>
                                        <p:attrNameLst>
                                          <p:attrName>ppt_h</p:attrName>
                                        </p:attrNameLst>
                                      </p:cBhvr>
                                      <p:tavLst>
                                        <p:tav tm="0">
                                          <p:val>
                                            <p:strVal val="2/3*#ppt_h"/>
                                          </p:val>
                                        </p:tav>
                                        <p:tav tm="100000">
                                          <p:val>
                                            <p:strVal val="#ppt_h"/>
                                          </p:val>
                                        </p:tav>
                                      </p:tavLst>
                                    </p:anim>
                                  </p:childTnLst>
                                </p:cTn>
                              </p:par>
                            </p:childTnLst>
                          </p:cTn>
                        </p:par>
                        <p:par>
                          <p:cTn id="66" fill="hold" nodeType="afterGroup">
                            <p:stCondLst>
                              <p:cond delay="7100"/>
                            </p:stCondLst>
                            <p:childTnLst>
                              <p:par>
                                <p:cTn id="67" presetID="23" presetClass="entr" presetSubtype="272" fill="hold" grpId="0" nodeType="afterEffect">
                                  <p:stCondLst>
                                    <p:cond delay="100"/>
                                  </p:stCondLst>
                                  <p:childTnLst>
                                    <p:set>
                                      <p:cBhvr>
                                        <p:cTn id="68" dur="1" fill="hold">
                                          <p:stCondLst>
                                            <p:cond delay="0"/>
                                          </p:stCondLst>
                                        </p:cTn>
                                        <p:tgtEl>
                                          <p:spTgt spid="528420"/>
                                        </p:tgtEl>
                                        <p:attrNameLst>
                                          <p:attrName>style.visibility</p:attrName>
                                        </p:attrNameLst>
                                      </p:cBhvr>
                                      <p:to>
                                        <p:strVal val="visible"/>
                                      </p:to>
                                    </p:set>
                                    <p:anim calcmode="lin" valueType="num">
                                      <p:cBhvr>
                                        <p:cTn id="69" dur="500" fill="hold"/>
                                        <p:tgtEl>
                                          <p:spTgt spid="528420"/>
                                        </p:tgtEl>
                                        <p:attrNameLst>
                                          <p:attrName>ppt_w</p:attrName>
                                        </p:attrNameLst>
                                      </p:cBhvr>
                                      <p:tavLst>
                                        <p:tav tm="0">
                                          <p:val>
                                            <p:strVal val="2/3*#ppt_w"/>
                                          </p:val>
                                        </p:tav>
                                        <p:tav tm="100000">
                                          <p:val>
                                            <p:strVal val="#ppt_w"/>
                                          </p:val>
                                        </p:tav>
                                      </p:tavLst>
                                    </p:anim>
                                    <p:anim calcmode="lin" valueType="num">
                                      <p:cBhvr>
                                        <p:cTn id="70" dur="500" fill="hold"/>
                                        <p:tgtEl>
                                          <p:spTgt spid="528420"/>
                                        </p:tgtEl>
                                        <p:attrNameLst>
                                          <p:attrName>ppt_h</p:attrName>
                                        </p:attrNameLst>
                                      </p:cBhvr>
                                      <p:tavLst>
                                        <p:tav tm="0">
                                          <p:val>
                                            <p:strVal val="2/3*#ppt_h"/>
                                          </p:val>
                                        </p:tav>
                                        <p:tav tm="100000">
                                          <p:val>
                                            <p:strVal val="#ppt_h"/>
                                          </p:val>
                                        </p:tav>
                                      </p:tavLst>
                                    </p:anim>
                                  </p:childTnLst>
                                </p:cTn>
                              </p:par>
                            </p:childTnLst>
                          </p:cTn>
                        </p:par>
                        <p:par>
                          <p:cTn id="71" fill="hold" nodeType="afterGroup">
                            <p:stCondLst>
                              <p:cond delay="7700"/>
                            </p:stCondLst>
                            <p:childTnLst>
                              <p:par>
                                <p:cTn id="72" presetID="23" presetClass="entr" presetSubtype="272" fill="hold" grpId="0" nodeType="afterEffect">
                                  <p:stCondLst>
                                    <p:cond delay="100"/>
                                  </p:stCondLst>
                                  <p:childTnLst>
                                    <p:set>
                                      <p:cBhvr>
                                        <p:cTn id="73" dur="1" fill="hold">
                                          <p:stCondLst>
                                            <p:cond delay="0"/>
                                          </p:stCondLst>
                                        </p:cTn>
                                        <p:tgtEl>
                                          <p:spTgt spid="528422"/>
                                        </p:tgtEl>
                                        <p:attrNameLst>
                                          <p:attrName>style.visibility</p:attrName>
                                        </p:attrNameLst>
                                      </p:cBhvr>
                                      <p:to>
                                        <p:strVal val="visible"/>
                                      </p:to>
                                    </p:set>
                                    <p:anim calcmode="lin" valueType="num">
                                      <p:cBhvr>
                                        <p:cTn id="74" dur="500" fill="hold"/>
                                        <p:tgtEl>
                                          <p:spTgt spid="528422"/>
                                        </p:tgtEl>
                                        <p:attrNameLst>
                                          <p:attrName>ppt_w</p:attrName>
                                        </p:attrNameLst>
                                      </p:cBhvr>
                                      <p:tavLst>
                                        <p:tav tm="0">
                                          <p:val>
                                            <p:strVal val="2/3*#ppt_w"/>
                                          </p:val>
                                        </p:tav>
                                        <p:tav tm="100000">
                                          <p:val>
                                            <p:strVal val="#ppt_w"/>
                                          </p:val>
                                        </p:tav>
                                      </p:tavLst>
                                    </p:anim>
                                    <p:anim calcmode="lin" valueType="num">
                                      <p:cBhvr>
                                        <p:cTn id="75" dur="500" fill="hold"/>
                                        <p:tgtEl>
                                          <p:spTgt spid="5284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13" grpId="0" autoUpdateAnimBg="0"/>
      <p:bldP spid="528414" grpId="0" autoUpdateAnimBg="0"/>
      <p:bldP spid="528415" grpId="0" autoUpdateAnimBg="0"/>
      <p:bldP spid="528416" grpId="0" autoUpdateAnimBg="0"/>
      <p:bldP spid="528417" grpId="0" autoUpdateAnimBg="0"/>
      <p:bldP spid="528418" grpId="0" autoUpdateAnimBg="0"/>
      <p:bldP spid="528419" grpId="0" autoUpdateAnimBg="0"/>
      <p:bldP spid="528420" grpId="0" autoUpdateAnimBg="0"/>
      <p:bldP spid="528421" grpId="0" autoUpdateAnimBg="0"/>
      <p:bldP spid="528422" grpId="0" autoUpdateAnimBg="0"/>
      <p:bldP spid="528423" grpId="0" autoUpdateAnimBg="0"/>
      <p:bldP spid="528424" grpId="0" autoUpdateAnimBg="0"/>
      <p:bldP spid="528425" grpId="0" autoUpdateAnimBg="0"/>
      <p:bldP spid="52843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54274" name="Freeform 3"/>
          <p:cNvSpPr>
            <a:spLocks/>
          </p:cNvSpPr>
          <p:nvPr/>
        </p:nvSpPr>
        <p:spPr bwMode="auto">
          <a:xfrm>
            <a:off x="1616075" y="858838"/>
            <a:ext cx="1620838" cy="3049587"/>
          </a:xfrm>
          <a:custGeom>
            <a:avLst/>
            <a:gdLst>
              <a:gd name="T0" fmla="*/ 2147483647 w 1021"/>
              <a:gd name="T1" fmla="*/ 60483740 h 1921"/>
              <a:gd name="T2" fmla="*/ 2147483647 w 1021"/>
              <a:gd name="T3" fmla="*/ 181451220 h 1921"/>
              <a:gd name="T4" fmla="*/ 2147483647 w 1021"/>
              <a:gd name="T5" fmla="*/ 302418700 h 1921"/>
              <a:gd name="T6" fmla="*/ 2147483647 w 1021"/>
              <a:gd name="T7" fmla="*/ 453628051 h 1921"/>
              <a:gd name="T8" fmla="*/ 2147483647 w 1021"/>
              <a:gd name="T9" fmla="*/ 604837401 h 1921"/>
              <a:gd name="T10" fmla="*/ 2147483647 w 1021"/>
              <a:gd name="T11" fmla="*/ 756046751 h 1921"/>
              <a:gd name="T12" fmla="*/ 2147483647 w 1021"/>
              <a:gd name="T13" fmla="*/ 877014231 h 1921"/>
              <a:gd name="T14" fmla="*/ 2147483647 w 1021"/>
              <a:gd name="T15" fmla="*/ 997981711 h 1921"/>
              <a:gd name="T16" fmla="*/ 2147483647 w 1021"/>
              <a:gd name="T17" fmla="*/ 1149191062 h 1921"/>
              <a:gd name="T18" fmla="*/ 2147483647 w 1021"/>
              <a:gd name="T19" fmla="*/ 1300400412 h 1921"/>
              <a:gd name="T20" fmla="*/ 2147483647 w 1021"/>
              <a:gd name="T21" fmla="*/ 1421367892 h 1921"/>
              <a:gd name="T22" fmla="*/ 2147483647 w 1021"/>
              <a:gd name="T23" fmla="*/ 1602819112 h 1921"/>
              <a:gd name="T24" fmla="*/ 2147483647 w 1021"/>
              <a:gd name="T25" fmla="*/ 1754028462 h 1921"/>
              <a:gd name="T26" fmla="*/ 2147483647 w 1021"/>
              <a:gd name="T27" fmla="*/ 1874995943 h 1921"/>
              <a:gd name="T28" fmla="*/ 2147483647 w 1021"/>
              <a:gd name="T29" fmla="*/ 1995963423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16931903 w 1021"/>
              <a:gd name="T39" fmla="*/ 2147483647 h 1921"/>
              <a:gd name="T40" fmla="*/ 2086690019 w 1021"/>
              <a:gd name="T41" fmla="*/ 2147483647 h 1921"/>
              <a:gd name="T42" fmla="*/ 1995964366 w 1021"/>
              <a:gd name="T43" fmla="*/ 2147483647 h 1921"/>
              <a:gd name="T44" fmla="*/ 1935480597 w 1021"/>
              <a:gd name="T45" fmla="*/ 2147483647 h 1921"/>
              <a:gd name="T46" fmla="*/ 1844754944 w 1021"/>
              <a:gd name="T47" fmla="*/ 2147483647 h 1921"/>
              <a:gd name="T48" fmla="*/ 1754029291 w 1021"/>
              <a:gd name="T49" fmla="*/ 2147483647 h 1921"/>
              <a:gd name="T50" fmla="*/ 1663303638 w 1021"/>
              <a:gd name="T51" fmla="*/ 2147483647 h 1921"/>
              <a:gd name="T52" fmla="*/ 1602819869 w 1021"/>
              <a:gd name="T53" fmla="*/ 2147483647 h 1921"/>
              <a:gd name="T54" fmla="*/ 1512094216 w 1021"/>
              <a:gd name="T55" fmla="*/ 2147483647 h 1921"/>
              <a:gd name="T56" fmla="*/ 1421368563 w 1021"/>
              <a:gd name="T57" fmla="*/ 2147483647 h 1921"/>
              <a:gd name="T58" fmla="*/ 1360884795 w 1021"/>
              <a:gd name="T59" fmla="*/ 2147483647 h 1921"/>
              <a:gd name="T60" fmla="*/ 1300401026 w 1021"/>
              <a:gd name="T61" fmla="*/ 2147483647 h 1921"/>
              <a:gd name="T62" fmla="*/ 1209675373 w 1021"/>
              <a:gd name="T63" fmla="*/ 2147483647 h 1921"/>
              <a:gd name="T64" fmla="*/ 1088707836 w 1021"/>
              <a:gd name="T65" fmla="*/ 2147483647 h 1921"/>
              <a:gd name="T66" fmla="*/ 997982183 w 1021"/>
              <a:gd name="T67" fmla="*/ 2147483647 h 1921"/>
              <a:gd name="T68" fmla="*/ 846772761 w 1021"/>
              <a:gd name="T69" fmla="*/ 2147483647 h 1921"/>
              <a:gd name="T70" fmla="*/ 725805224 w 1021"/>
              <a:gd name="T71" fmla="*/ 2147483647 h 1921"/>
              <a:gd name="T72" fmla="*/ 574595802 w 1021"/>
              <a:gd name="T73" fmla="*/ 2147483647 h 1921"/>
              <a:gd name="T74" fmla="*/ 423386381 w 1021"/>
              <a:gd name="T75" fmla="*/ 2147483647 h 1921"/>
              <a:gd name="T76" fmla="*/ 241935075 w 1021"/>
              <a:gd name="T77" fmla="*/ 2147483647 h 1921"/>
              <a:gd name="T78" fmla="*/ 12096753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427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277" name="Freeform 6"/>
          <p:cNvSpPr>
            <a:spLocks/>
          </p:cNvSpPr>
          <p:nvPr/>
        </p:nvSpPr>
        <p:spPr bwMode="auto">
          <a:xfrm>
            <a:off x="6991350" y="3978275"/>
            <a:ext cx="1430338" cy="2097088"/>
          </a:xfrm>
          <a:custGeom>
            <a:avLst/>
            <a:gdLst>
              <a:gd name="T0" fmla="*/ 2147483647 w 901"/>
              <a:gd name="T1" fmla="*/ 0 h 1321"/>
              <a:gd name="T2" fmla="*/ 2147483647 w 901"/>
              <a:gd name="T3" fmla="*/ 30241882 h 1321"/>
              <a:gd name="T4" fmla="*/ 2147173876 w 901"/>
              <a:gd name="T5" fmla="*/ 60483764 h 1321"/>
              <a:gd name="T6" fmla="*/ 2086690104 w 901"/>
              <a:gd name="T7" fmla="*/ 90725647 h 1321"/>
              <a:gd name="T8" fmla="*/ 2026206333 w 901"/>
              <a:gd name="T9" fmla="*/ 120967529 h 1321"/>
              <a:gd name="T10" fmla="*/ 1965722562 w 901"/>
              <a:gd name="T11" fmla="*/ 151209411 h 1321"/>
              <a:gd name="T12" fmla="*/ 1935480677 w 901"/>
              <a:gd name="T13" fmla="*/ 211693175 h 1321"/>
              <a:gd name="T14" fmla="*/ 1874996905 w 901"/>
              <a:gd name="T15" fmla="*/ 241935058 h 1321"/>
              <a:gd name="T16" fmla="*/ 1814513134 w 901"/>
              <a:gd name="T17" fmla="*/ 302418822 h 1321"/>
              <a:gd name="T18" fmla="*/ 1754029363 w 901"/>
              <a:gd name="T19" fmla="*/ 332660704 h 1321"/>
              <a:gd name="T20" fmla="*/ 1723787478 w 901"/>
              <a:gd name="T21" fmla="*/ 393144469 h 1321"/>
              <a:gd name="T22" fmla="*/ 1663303706 w 901"/>
              <a:gd name="T23" fmla="*/ 423386351 h 1321"/>
              <a:gd name="T24" fmla="*/ 1633061821 w 901"/>
              <a:gd name="T25" fmla="*/ 483870115 h 1321"/>
              <a:gd name="T26" fmla="*/ 1572578050 w 901"/>
              <a:gd name="T27" fmla="*/ 544353880 h 1321"/>
              <a:gd name="T28" fmla="*/ 1542336164 w 901"/>
              <a:gd name="T29" fmla="*/ 604837644 h 1321"/>
              <a:gd name="T30" fmla="*/ 1481852393 w 901"/>
              <a:gd name="T31" fmla="*/ 635079526 h 1321"/>
              <a:gd name="T32" fmla="*/ 1451610507 w 901"/>
              <a:gd name="T33" fmla="*/ 695563291 h 1321"/>
              <a:gd name="T34" fmla="*/ 1391126736 w 901"/>
              <a:gd name="T35" fmla="*/ 725805173 h 1321"/>
              <a:gd name="T36" fmla="*/ 1330642965 w 901"/>
              <a:gd name="T37" fmla="*/ 786288937 h 1321"/>
              <a:gd name="T38" fmla="*/ 1300401080 w 901"/>
              <a:gd name="T39" fmla="*/ 846772702 h 1321"/>
              <a:gd name="T40" fmla="*/ 1239917308 w 901"/>
              <a:gd name="T41" fmla="*/ 907256466 h 1321"/>
              <a:gd name="T42" fmla="*/ 1179433537 w 901"/>
              <a:gd name="T43" fmla="*/ 937498349 h 1321"/>
              <a:gd name="T44" fmla="*/ 1149191652 w 901"/>
              <a:gd name="T45" fmla="*/ 997982113 h 1321"/>
              <a:gd name="T46" fmla="*/ 1088707881 w 901"/>
              <a:gd name="T47" fmla="*/ 1058465877 h 1321"/>
              <a:gd name="T48" fmla="*/ 1028224109 w 901"/>
              <a:gd name="T49" fmla="*/ 1118949642 h 1321"/>
              <a:gd name="T50" fmla="*/ 997982224 w 901"/>
              <a:gd name="T51" fmla="*/ 1179433406 h 1321"/>
              <a:gd name="T52" fmla="*/ 937498453 w 901"/>
              <a:gd name="T53" fmla="*/ 1239917171 h 1321"/>
              <a:gd name="T54" fmla="*/ 907256567 w 901"/>
              <a:gd name="T55" fmla="*/ 1300400935 h 1321"/>
              <a:gd name="T56" fmla="*/ 846772796 w 901"/>
              <a:gd name="T57" fmla="*/ 1360884699 h 1321"/>
              <a:gd name="T58" fmla="*/ 816530910 w 901"/>
              <a:gd name="T59" fmla="*/ 1421368464 h 1321"/>
              <a:gd name="T60" fmla="*/ 786289025 w 901"/>
              <a:gd name="T61" fmla="*/ 1481852228 h 1321"/>
              <a:gd name="T62" fmla="*/ 725805254 w 901"/>
              <a:gd name="T63" fmla="*/ 1572577875 h 1321"/>
              <a:gd name="T64" fmla="*/ 695563368 w 901"/>
              <a:gd name="T65" fmla="*/ 1633061639 h 1321"/>
              <a:gd name="T66" fmla="*/ 665321483 w 901"/>
              <a:gd name="T67" fmla="*/ 1723787286 h 1321"/>
              <a:gd name="T68" fmla="*/ 604837711 w 901"/>
              <a:gd name="T69" fmla="*/ 1784271050 h 1321"/>
              <a:gd name="T70" fmla="*/ 574595826 w 901"/>
              <a:gd name="T71" fmla="*/ 1844754815 h 1321"/>
              <a:gd name="T72" fmla="*/ 544353940 w 901"/>
              <a:gd name="T73" fmla="*/ 1905238579 h 1321"/>
              <a:gd name="T74" fmla="*/ 514112055 w 901"/>
              <a:gd name="T75" fmla="*/ 1965722344 h 1321"/>
              <a:gd name="T76" fmla="*/ 483870169 w 901"/>
              <a:gd name="T77" fmla="*/ 2026206108 h 1321"/>
              <a:gd name="T78" fmla="*/ 453628284 w 901"/>
              <a:gd name="T79" fmla="*/ 2086689873 h 1321"/>
              <a:gd name="T80" fmla="*/ 423386398 w 901"/>
              <a:gd name="T81" fmla="*/ 2147173637 h 1321"/>
              <a:gd name="T82" fmla="*/ 393144512 w 901"/>
              <a:gd name="T83" fmla="*/ 2147483647 h 1321"/>
              <a:gd name="T84" fmla="*/ 362902627 w 901"/>
              <a:gd name="T85" fmla="*/ 2147483647 h 1321"/>
              <a:gd name="T86" fmla="*/ 332660741 w 901"/>
              <a:gd name="T87" fmla="*/ 2147483647 h 1321"/>
              <a:gd name="T88" fmla="*/ 302418856 w 901"/>
              <a:gd name="T89" fmla="*/ 2147483647 h 1321"/>
              <a:gd name="T90" fmla="*/ 302418856 w 901"/>
              <a:gd name="T91" fmla="*/ 2147483647 h 1321"/>
              <a:gd name="T92" fmla="*/ 272176970 w 901"/>
              <a:gd name="T93" fmla="*/ 2147483647 h 1321"/>
              <a:gd name="T94" fmla="*/ 241935085 w 901"/>
              <a:gd name="T95" fmla="*/ 2147483647 h 1321"/>
              <a:gd name="T96" fmla="*/ 241935085 w 901"/>
              <a:gd name="T97" fmla="*/ 2147483647 h 1321"/>
              <a:gd name="T98" fmla="*/ 211693199 w 901"/>
              <a:gd name="T99" fmla="*/ 2147483647 h 1321"/>
              <a:gd name="T100" fmla="*/ 181451313 w 901"/>
              <a:gd name="T101" fmla="*/ 2147483647 h 1321"/>
              <a:gd name="T102" fmla="*/ 151209428 w 901"/>
              <a:gd name="T103" fmla="*/ 2147483647 h 1321"/>
              <a:gd name="T104" fmla="*/ 151209428 w 901"/>
              <a:gd name="T105" fmla="*/ 2147483647 h 1321"/>
              <a:gd name="T106" fmla="*/ 120967542 w 901"/>
              <a:gd name="T107" fmla="*/ 2147483647 h 1321"/>
              <a:gd name="T108" fmla="*/ 90725657 w 901"/>
              <a:gd name="T109" fmla="*/ 2147483647 h 1321"/>
              <a:gd name="T110" fmla="*/ 90725657 w 901"/>
              <a:gd name="T111" fmla="*/ 2147483647 h 1321"/>
              <a:gd name="T112" fmla="*/ 60483771 w 901"/>
              <a:gd name="T113" fmla="*/ 2147483647 h 1321"/>
              <a:gd name="T114" fmla="*/ 30241886 w 901"/>
              <a:gd name="T115" fmla="*/ 2147483647 h 1321"/>
              <a:gd name="T116" fmla="*/ 30241886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7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4654130 h 1837"/>
              <a:gd name="T56" fmla="*/ 2147483647 w 2581"/>
              <a:gd name="T57" fmla="*/ 2053928490 h 1837"/>
              <a:gd name="T58" fmla="*/ 2147483647 w 2581"/>
              <a:gd name="T59" fmla="*/ 1930440018 h 1837"/>
              <a:gd name="T60" fmla="*/ 2147483647 w 2581"/>
              <a:gd name="T61" fmla="*/ 1839714378 h 1837"/>
              <a:gd name="T62" fmla="*/ 2147483647 w 2581"/>
              <a:gd name="T63" fmla="*/ 1716227494 h 1837"/>
              <a:gd name="T64" fmla="*/ 2147483647 w 2581"/>
              <a:gd name="T65" fmla="*/ 1622980903 h 1837"/>
              <a:gd name="T66" fmla="*/ 2147483647 w 2581"/>
              <a:gd name="T67" fmla="*/ 1502013383 h 1837"/>
              <a:gd name="T68" fmla="*/ 2147483647 w 2581"/>
              <a:gd name="T69" fmla="*/ 1408768379 h 1837"/>
              <a:gd name="T70" fmla="*/ 2147483647 w 2581"/>
              <a:gd name="T71" fmla="*/ 1287800858 h 1837"/>
              <a:gd name="T72" fmla="*/ 2147173387 w 2581"/>
              <a:gd name="T73" fmla="*/ 1164312387 h 1837"/>
              <a:gd name="T74" fmla="*/ 2053928388 w 2581"/>
              <a:gd name="T75" fmla="*/ 1040825503 h 1837"/>
              <a:gd name="T76" fmla="*/ 1990923680 w 2581"/>
              <a:gd name="T77" fmla="*/ 919857983 h 1837"/>
              <a:gd name="T78" fmla="*/ 1897678682 w 2581"/>
              <a:gd name="T79" fmla="*/ 826611392 h 1837"/>
              <a:gd name="T80" fmla="*/ 1774190217 w 2581"/>
              <a:gd name="T81" fmla="*/ 672882628 h 1837"/>
              <a:gd name="T82" fmla="*/ 1680945218 w 2581"/>
              <a:gd name="T83" fmla="*/ 551915107 h 1837"/>
              <a:gd name="T84" fmla="*/ 1587698631 w 2581"/>
              <a:gd name="T85" fmla="*/ 458668516 h 1837"/>
              <a:gd name="T86" fmla="*/ 1461690803 w 2581"/>
              <a:gd name="T87" fmla="*/ 367942876 h 1837"/>
              <a:gd name="T88" fmla="*/ 1368445804 w 2581"/>
              <a:gd name="T89" fmla="*/ 307459115 h 1837"/>
              <a:gd name="T90" fmla="*/ 1244957339 w 2581"/>
              <a:gd name="T91" fmla="*/ 183972232 h 1837"/>
              <a:gd name="T92" fmla="*/ 1118949512 w 2581"/>
              <a:gd name="T93" fmla="*/ 153730351 h 1837"/>
              <a:gd name="T94" fmla="*/ 965220755 w 2581"/>
              <a:gd name="T95" fmla="*/ 90725641 h 1837"/>
              <a:gd name="T96" fmla="*/ 808971049 w 2581"/>
              <a:gd name="T97" fmla="*/ 60483760 h 1837"/>
              <a:gd name="T98" fmla="*/ 685482584 w 2581"/>
              <a:gd name="T99" fmla="*/ 30241880 h 1837"/>
              <a:gd name="T100" fmla="*/ 559474756 w 2581"/>
              <a:gd name="T101" fmla="*/ 0 h 1837"/>
              <a:gd name="T102" fmla="*/ 435987878 w 2581"/>
              <a:gd name="T103" fmla="*/ 0 h 1837"/>
              <a:gd name="T104" fmla="*/ 309980050 w 2581"/>
              <a:gd name="T105" fmla="*/ 30241880 h 1837"/>
              <a:gd name="T106" fmla="*/ 186491585 w 2581"/>
              <a:gd name="T107" fmla="*/ 60483760 h 1837"/>
              <a:gd name="T108" fmla="*/ 63004708 w 2581"/>
              <a:gd name="T109" fmla="*/ 123488471 h 1837"/>
              <a:gd name="T110" fmla="*/ 0 w 2581"/>
              <a:gd name="T111" fmla="*/ 244455992 h 1837"/>
              <a:gd name="T112" fmla="*/ 0 w 2581"/>
              <a:gd name="T113" fmla="*/ 367942876 h 1837"/>
              <a:gd name="T114" fmla="*/ 30241879 w 2581"/>
              <a:gd name="T115" fmla="*/ 491431347 h 1837"/>
              <a:gd name="T116" fmla="*/ 93246586 w 2581"/>
              <a:gd name="T117" fmla="*/ 612398867 h 1837"/>
              <a:gd name="T118" fmla="*/ 186491585 w 2581"/>
              <a:gd name="T119" fmla="*/ 705643871 h 1837"/>
              <a:gd name="T120" fmla="*/ 342741292 w 2581"/>
              <a:gd name="T121" fmla="*/ 766127631 h 1837"/>
              <a:gd name="T122" fmla="*/ 466229757 w 2581"/>
              <a:gd name="T123" fmla="*/ 796369512 h 1837"/>
              <a:gd name="T124" fmla="*/ 592237585 w 2581"/>
              <a:gd name="T125" fmla="*/ 826611392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ER</a:t>
            </a:r>
          </a:p>
        </p:txBody>
      </p:sp>
      <p:sp>
        <p:nvSpPr>
          <p:cNvPr id="54280" name="Freeform 9"/>
          <p:cNvSpPr>
            <a:spLocks/>
          </p:cNvSpPr>
          <p:nvPr/>
        </p:nvSpPr>
        <p:spPr bwMode="auto">
          <a:xfrm>
            <a:off x="2038350" y="4591050"/>
            <a:ext cx="1887538" cy="1487488"/>
          </a:xfrm>
          <a:custGeom>
            <a:avLst/>
            <a:gdLst>
              <a:gd name="T0" fmla="*/ 695563309 w 1189"/>
              <a:gd name="T1" fmla="*/ 2147483647 h 937"/>
              <a:gd name="T2" fmla="*/ 695563309 w 1189"/>
              <a:gd name="T3" fmla="*/ 2056448191 h 937"/>
              <a:gd name="T4" fmla="*/ 665321426 w 1189"/>
              <a:gd name="T5" fmla="*/ 1874996880 h 937"/>
              <a:gd name="T6" fmla="*/ 604837660 w 1189"/>
              <a:gd name="T7" fmla="*/ 1693545569 h 937"/>
              <a:gd name="T8" fmla="*/ 514112011 w 1189"/>
              <a:gd name="T9" fmla="*/ 1542336143 h 937"/>
              <a:gd name="T10" fmla="*/ 423386362 w 1189"/>
              <a:gd name="T11" fmla="*/ 1360884832 h 937"/>
              <a:gd name="T12" fmla="*/ 332660713 w 1189"/>
              <a:gd name="T13" fmla="*/ 1179433521 h 937"/>
              <a:gd name="T14" fmla="*/ 211693181 w 1189"/>
              <a:gd name="T15" fmla="*/ 967740325 h 937"/>
              <a:gd name="T16" fmla="*/ 60483766 w 1189"/>
              <a:gd name="T17" fmla="*/ 786289014 h 937"/>
              <a:gd name="T18" fmla="*/ 0 w 1189"/>
              <a:gd name="T19" fmla="*/ 604837703 h 937"/>
              <a:gd name="T20" fmla="*/ 0 w 1189"/>
              <a:gd name="T21" fmla="*/ 423386392 h 937"/>
              <a:gd name="T22" fmla="*/ 60483766 w 1189"/>
              <a:gd name="T23" fmla="*/ 241935081 h 937"/>
              <a:gd name="T24" fmla="*/ 211693181 w 1189"/>
              <a:gd name="T25" fmla="*/ 90725655 h 937"/>
              <a:gd name="T26" fmla="*/ 362902596 w 1189"/>
              <a:gd name="T27" fmla="*/ 30241885 h 937"/>
              <a:gd name="T28" fmla="*/ 574595777 w 1189"/>
              <a:gd name="T29" fmla="*/ 60483770 h 937"/>
              <a:gd name="T30" fmla="*/ 756047075 w 1189"/>
              <a:gd name="T31" fmla="*/ 151209426 h 937"/>
              <a:gd name="T32" fmla="*/ 877014607 w 1189"/>
              <a:gd name="T33" fmla="*/ 332660737 h 937"/>
              <a:gd name="T34" fmla="*/ 967740256 w 1189"/>
              <a:gd name="T35" fmla="*/ 514112048 h 937"/>
              <a:gd name="T36" fmla="*/ 1028224022 w 1189"/>
              <a:gd name="T37" fmla="*/ 695563359 h 937"/>
              <a:gd name="T38" fmla="*/ 1088707788 w 1189"/>
              <a:gd name="T39" fmla="*/ 877014670 h 937"/>
              <a:gd name="T40" fmla="*/ 1118949671 w 1189"/>
              <a:gd name="T41" fmla="*/ 1058465981 h 937"/>
              <a:gd name="T42" fmla="*/ 1149191554 w 1189"/>
              <a:gd name="T43" fmla="*/ 1239917292 h 937"/>
              <a:gd name="T44" fmla="*/ 1209675320 w 1189"/>
              <a:gd name="T45" fmla="*/ 1421368603 h 937"/>
              <a:gd name="T46" fmla="*/ 1300400969 w 1189"/>
              <a:gd name="T47" fmla="*/ 1602819914 h 937"/>
              <a:gd name="T48" fmla="*/ 1512094151 w 1189"/>
              <a:gd name="T49" fmla="*/ 1693545569 h 937"/>
              <a:gd name="T50" fmla="*/ 1693545449 w 1189"/>
              <a:gd name="T51" fmla="*/ 1723787454 h 937"/>
              <a:gd name="T52" fmla="*/ 1874996747 w 1189"/>
              <a:gd name="T53" fmla="*/ 1663303684 h 937"/>
              <a:gd name="T54" fmla="*/ 2026206162 w 1189"/>
              <a:gd name="T55" fmla="*/ 1481852373 h 937"/>
              <a:gd name="T56" fmla="*/ 2086689928 w 1189"/>
              <a:gd name="T57" fmla="*/ 1270159177 h 937"/>
              <a:gd name="T58" fmla="*/ 2116931811 w 1189"/>
              <a:gd name="T59" fmla="*/ 1088707866 h 937"/>
              <a:gd name="T60" fmla="*/ 2147483647 w 1189"/>
              <a:gd name="T61" fmla="*/ 907256555 h 937"/>
              <a:gd name="T62" fmla="*/ 2147483647 w 1189"/>
              <a:gd name="T63" fmla="*/ 725805244 h 937"/>
              <a:gd name="T64" fmla="*/ 2147483647 w 1189"/>
              <a:gd name="T65" fmla="*/ 635079588 h 937"/>
              <a:gd name="T66" fmla="*/ 2147483647 w 1189"/>
              <a:gd name="T67" fmla="*/ 604837703 h 937"/>
              <a:gd name="T68" fmla="*/ 2147483647 w 1189"/>
              <a:gd name="T69" fmla="*/ 665321474 h 937"/>
              <a:gd name="T70" fmla="*/ 2147483647 w 1189"/>
              <a:gd name="T71" fmla="*/ 816530899 h 937"/>
              <a:gd name="T72" fmla="*/ 2147483647 w 1189"/>
              <a:gd name="T73" fmla="*/ 997982210 h 937"/>
              <a:gd name="T74" fmla="*/ 2147483647 w 1189"/>
              <a:gd name="T75" fmla="*/ 1179433521 h 937"/>
              <a:gd name="T76" fmla="*/ 2147483647 w 1189"/>
              <a:gd name="T77" fmla="*/ 1360884832 h 937"/>
              <a:gd name="T78" fmla="*/ 2147483647 w 1189"/>
              <a:gd name="T79" fmla="*/ 1542336143 h 937"/>
              <a:gd name="T80" fmla="*/ 2147483647 w 1189"/>
              <a:gd name="T81" fmla="*/ 1693545569 h 937"/>
              <a:gd name="T82" fmla="*/ 2147483647 w 1189"/>
              <a:gd name="T83" fmla="*/ 1874996880 h 937"/>
              <a:gd name="T84" fmla="*/ 2147483647 w 1189"/>
              <a:gd name="T85" fmla="*/ 2056448191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PG</a:t>
            </a:r>
          </a:p>
        </p:txBody>
      </p:sp>
      <p:sp>
        <p:nvSpPr>
          <p:cNvPr id="54282" name="Freeform 11"/>
          <p:cNvSpPr>
            <a:spLocks/>
          </p:cNvSpPr>
          <p:nvPr/>
        </p:nvSpPr>
        <p:spPr bwMode="auto">
          <a:xfrm>
            <a:off x="3257550" y="2628900"/>
            <a:ext cx="268288" cy="306388"/>
          </a:xfrm>
          <a:custGeom>
            <a:avLst/>
            <a:gdLst>
              <a:gd name="T0" fmla="*/ 272177382 w 169"/>
              <a:gd name="T1" fmla="*/ 30241924 h 193"/>
              <a:gd name="T2" fmla="*/ 211693520 w 169"/>
              <a:gd name="T3" fmla="*/ 60483849 h 193"/>
              <a:gd name="T4" fmla="*/ 151209657 w 169"/>
              <a:gd name="T5" fmla="*/ 90725773 h 193"/>
              <a:gd name="T6" fmla="*/ 90725794 w 169"/>
              <a:gd name="T7" fmla="*/ 120967697 h 193"/>
              <a:gd name="T8" fmla="*/ 60483863 w 169"/>
              <a:gd name="T9" fmla="*/ 181451546 h 193"/>
              <a:gd name="T10" fmla="*/ 0 w 169"/>
              <a:gd name="T11" fmla="*/ 241935395 h 193"/>
              <a:gd name="T12" fmla="*/ 0 w 169"/>
              <a:gd name="T13" fmla="*/ 302419244 h 193"/>
              <a:gd name="T14" fmla="*/ 0 w 169"/>
              <a:gd name="T15" fmla="*/ 362903092 h 193"/>
              <a:gd name="T16" fmla="*/ 60483863 w 169"/>
              <a:gd name="T17" fmla="*/ 393145017 h 193"/>
              <a:gd name="T18" fmla="*/ 90725794 w 169"/>
              <a:gd name="T19" fmla="*/ 453628865 h 193"/>
              <a:gd name="T20" fmla="*/ 151209657 w 169"/>
              <a:gd name="T21" fmla="*/ 483870790 h 193"/>
              <a:gd name="T22" fmla="*/ 211693520 w 169"/>
              <a:gd name="T23" fmla="*/ 483870790 h 193"/>
              <a:gd name="T24" fmla="*/ 272177382 w 169"/>
              <a:gd name="T25" fmla="*/ 483870790 h 193"/>
              <a:gd name="T26" fmla="*/ 332661245 w 169"/>
              <a:gd name="T27" fmla="*/ 453628865 h 193"/>
              <a:gd name="T28" fmla="*/ 362903176 w 169"/>
              <a:gd name="T29" fmla="*/ 393145017 h 193"/>
              <a:gd name="T30" fmla="*/ 393145108 w 169"/>
              <a:gd name="T31" fmla="*/ 332661168 h 193"/>
              <a:gd name="T32" fmla="*/ 423387039 w 169"/>
              <a:gd name="T33" fmla="*/ 272177319 h 193"/>
              <a:gd name="T34" fmla="*/ 423387039 w 169"/>
              <a:gd name="T35" fmla="*/ 211693470 h 193"/>
              <a:gd name="T36" fmla="*/ 423387039 w 169"/>
              <a:gd name="T37" fmla="*/ 151209622 h 193"/>
              <a:gd name="T38" fmla="*/ 393145108 w 169"/>
              <a:gd name="T39" fmla="*/ 90725773 h 193"/>
              <a:gd name="T40" fmla="*/ 362903176 w 169"/>
              <a:gd name="T41" fmla="*/ 30241924 h 193"/>
              <a:gd name="T42" fmla="*/ 302419314 w 169"/>
              <a:gd name="T43" fmla="*/ 0 h 193"/>
              <a:gd name="T44" fmla="*/ 272177382 w 169"/>
              <a:gd name="T45" fmla="*/ 30241924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3" name="Freeform 12"/>
          <p:cNvSpPr>
            <a:spLocks/>
          </p:cNvSpPr>
          <p:nvPr/>
        </p:nvSpPr>
        <p:spPr bwMode="auto">
          <a:xfrm>
            <a:off x="3067050" y="3333750"/>
            <a:ext cx="439738" cy="915988"/>
          </a:xfrm>
          <a:custGeom>
            <a:avLst/>
            <a:gdLst>
              <a:gd name="T0" fmla="*/ 453628641 w 277"/>
              <a:gd name="T1" fmla="*/ 0 h 577"/>
              <a:gd name="T2" fmla="*/ 514112460 w 277"/>
              <a:gd name="T3" fmla="*/ 60483783 h 577"/>
              <a:gd name="T4" fmla="*/ 574596278 w 277"/>
              <a:gd name="T5" fmla="*/ 90725675 h 577"/>
              <a:gd name="T6" fmla="*/ 604838188 w 277"/>
              <a:gd name="T7" fmla="*/ 151209458 h 577"/>
              <a:gd name="T8" fmla="*/ 665322006 w 277"/>
              <a:gd name="T9" fmla="*/ 211693241 h 577"/>
              <a:gd name="T10" fmla="*/ 695563916 w 277"/>
              <a:gd name="T11" fmla="*/ 272177024 h 577"/>
              <a:gd name="T12" fmla="*/ 695563916 w 277"/>
              <a:gd name="T13" fmla="*/ 332660807 h 577"/>
              <a:gd name="T14" fmla="*/ 695563916 w 277"/>
              <a:gd name="T15" fmla="*/ 393144590 h 577"/>
              <a:gd name="T16" fmla="*/ 695563916 w 277"/>
              <a:gd name="T17" fmla="*/ 453628373 h 577"/>
              <a:gd name="T18" fmla="*/ 695563916 w 277"/>
              <a:gd name="T19" fmla="*/ 514112156 h 577"/>
              <a:gd name="T20" fmla="*/ 695563916 w 277"/>
              <a:gd name="T21" fmla="*/ 574595939 h 577"/>
              <a:gd name="T22" fmla="*/ 695563916 w 277"/>
              <a:gd name="T23" fmla="*/ 635079722 h 577"/>
              <a:gd name="T24" fmla="*/ 695563916 w 277"/>
              <a:gd name="T25" fmla="*/ 695563505 h 577"/>
              <a:gd name="T26" fmla="*/ 695563916 w 277"/>
              <a:gd name="T27" fmla="*/ 756047288 h 577"/>
              <a:gd name="T28" fmla="*/ 665322006 w 277"/>
              <a:gd name="T29" fmla="*/ 816531071 h 577"/>
              <a:gd name="T30" fmla="*/ 665322006 w 277"/>
              <a:gd name="T31" fmla="*/ 877014854 h 577"/>
              <a:gd name="T32" fmla="*/ 635080097 w 277"/>
              <a:gd name="T33" fmla="*/ 937498637 h 577"/>
              <a:gd name="T34" fmla="*/ 604838188 w 277"/>
              <a:gd name="T35" fmla="*/ 997982420 h 577"/>
              <a:gd name="T36" fmla="*/ 544354369 w 277"/>
              <a:gd name="T37" fmla="*/ 1058466203 h 577"/>
              <a:gd name="T38" fmla="*/ 514112460 w 277"/>
              <a:gd name="T39" fmla="*/ 1118949986 h 577"/>
              <a:gd name="T40" fmla="*/ 483870550 w 277"/>
              <a:gd name="T41" fmla="*/ 1179433769 h 577"/>
              <a:gd name="T42" fmla="*/ 423386731 w 277"/>
              <a:gd name="T43" fmla="*/ 1209675660 h 577"/>
              <a:gd name="T44" fmla="*/ 423386731 w 277"/>
              <a:gd name="T45" fmla="*/ 1270159443 h 577"/>
              <a:gd name="T46" fmla="*/ 362902913 w 277"/>
              <a:gd name="T47" fmla="*/ 1300401335 h 577"/>
              <a:gd name="T48" fmla="*/ 332661003 w 277"/>
              <a:gd name="T49" fmla="*/ 1360885118 h 577"/>
              <a:gd name="T50" fmla="*/ 272177184 w 277"/>
              <a:gd name="T51" fmla="*/ 1391127009 h 577"/>
              <a:gd name="T52" fmla="*/ 241935275 w 277"/>
              <a:gd name="T53" fmla="*/ 1451610792 h 577"/>
              <a:gd name="T54" fmla="*/ 181451456 w 277"/>
              <a:gd name="T55" fmla="*/ 1451610792 h 577"/>
              <a:gd name="T56" fmla="*/ 120967638 w 277"/>
              <a:gd name="T57" fmla="*/ 1451610792 h 577"/>
              <a:gd name="T58" fmla="*/ 30241909 w 277"/>
              <a:gd name="T59" fmla="*/ 1391127009 h 577"/>
              <a:gd name="T60" fmla="*/ 30241909 w 277"/>
              <a:gd name="T61" fmla="*/ 1330643226 h 577"/>
              <a:gd name="T62" fmla="*/ 0 w 277"/>
              <a:gd name="T63" fmla="*/ 1270159443 h 577"/>
              <a:gd name="T64" fmla="*/ 30241909 w 277"/>
              <a:gd name="T65" fmla="*/ 1209675660 h 577"/>
              <a:gd name="T66" fmla="*/ 60483819 w 277"/>
              <a:gd name="T67" fmla="*/ 1149191877 h 577"/>
              <a:gd name="T68" fmla="*/ 60483819 w 277"/>
              <a:gd name="T69" fmla="*/ 1088708094 h 577"/>
              <a:gd name="T70" fmla="*/ 120967638 w 277"/>
              <a:gd name="T71" fmla="*/ 1058466203 h 577"/>
              <a:gd name="T72" fmla="*/ 151209547 w 277"/>
              <a:gd name="T73" fmla="*/ 997982420 h 577"/>
              <a:gd name="T74" fmla="*/ 181451456 w 277"/>
              <a:gd name="T75" fmla="*/ 937498637 h 577"/>
              <a:gd name="T76" fmla="*/ 241935275 w 277"/>
              <a:gd name="T77" fmla="*/ 907256745 h 577"/>
              <a:gd name="T78" fmla="*/ 241935275 w 277"/>
              <a:gd name="T79" fmla="*/ 846772962 h 577"/>
              <a:gd name="T80" fmla="*/ 302419094 w 277"/>
              <a:gd name="T81" fmla="*/ 786289179 h 577"/>
              <a:gd name="T82" fmla="*/ 332661003 w 277"/>
              <a:gd name="T83" fmla="*/ 695563505 h 577"/>
              <a:gd name="T84" fmla="*/ 362902913 w 277"/>
              <a:gd name="T85" fmla="*/ 635079722 h 577"/>
              <a:gd name="T86" fmla="*/ 393144822 w 277"/>
              <a:gd name="T87" fmla="*/ 574595939 h 577"/>
              <a:gd name="T88" fmla="*/ 423386731 w 277"/>
              <a:gd name="T89" fmla="*/ 514112156 h 577"/>
              <a:gd name="T90" fmla="*/ 453628641 w 277"/>
              <a:gd name="T91" fmla="*/ 453628373 h 577"/>
              <a:gd name="T92" fmla="*/ 453628641 w 277"/>
              <a:gd name="T93" fmla="*/ 393144590 h 577"/>
              <a:gd name="T94" fmla="*/ 453628641 w 277"/>
              <a:gd name="T95" fmla="*/ 332660807 h 577"/>
              <a:gd name="T96" fmla="*/ 453628641 w 277"/>
              <a:gd name="T97" fmla="*/ 272177024 h 577"/>
              <a:gd name="T98" fmla="*/ 453628641 w 277"/>
              <a:gd name="T99" fmla="*/ 211693241 h 577"/>
              <a:gd name="T100" fmla="*/ 453628641 w 277"/>
              <a:gd name="T101" fmla="*/ 151209458 h 577"/>
              <a:gd name="T102" fmla="*/ 453628641 w 277"/>
              <a:gd name="T103" fmla="*/ 90725675 h 577"/>
              <a:gd name="T104" fmla="*/ 453628641 w 277"/>
              <a:gd name="T105" fmla="*/ 30241892 h 577"/>
              <a:gd name="T106" fmla="*/ 514112460 w 277"/>
              <a:gd name="T107" fmla="*/ 0 h 577"/>
              <a:gd name="T108" fmla="*/ 453628641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4" name="Freeform 13"/>
          <p:cNvSpPr>
            <a:spLocks/>
          </p:cNvSpPr>
          <p:nvPr/>
        </p:nvSpPr>
        <p:spPr bwMode="auto">
          <a:xfrm>
            <a:off x="3333750" y="2933700"/>
            <a:ext cx="58738" cy="420688"/>
          </a:xfrm>
          <a:custGeom>
            <a:avLst/>
            <a:gdLst>
              <a:gd name="T0" fmla="*/ 30242132 w 37"/>
              <a:gd name="T1" fmla="*/ 30241911 h 265"/>
              <a:gd name="T2" fmla="*/ 90726397 w 37"/>
              <a:gd name="T3" fmla="*/ 0 h 265"/>
              <a:gd name="T4" fmla="*/ 90726397 w 37"/>
              <a:gd name="T5" fmla="*/ 60483822 h 265"/>
              <a:gd name="T6" fmla="*/ 90726397 w 37"/>
              <a:gd name="T7" fmla="*/ 120967644 h 265"/>
              <a:gd name="T8" fmla="*/ 90726397 w 37"/>
              <a:gd name="T9" fmla="*/ 181451466 h 265"/>
              <a:gd name="T10" fmla="*/ 90726397 w 37"/>
              <a:gd name="T11" fmla="*/ 241935288 h 265"/>
              <a:gd name="T12" fmla="*/ 60484265 w 37"/>
              <a:gd name="T13" fmla="*/ 302419109 h 265"/>
              <a:gd name="T14" fmla="*/ 30242132 w 37"/>
              <a:gd name="T15" fmla="*/ 362902931 h 265"/>
              <a:gd name="T16" fmla="*/ 0 w 37"/>
              <a:gd name="T17" fmla="*/ 423386753 h 265"/>
              <a:gd name="T18" fmla="*/ 0 w 37"/>
              <a:gd name="T19" fmla="*/ 483870575 h 265"/>
              <a:gd name="T20" fmla="*/ 0 w 37"/>
              <a:gd name="T21" fmla="*/ 544354397 h 265"/>
              <a:gd name="T22" fmla="*/ 0 w 37"/>
              <a:gd name="T23" fmla="*/ 604838219 h 265"/>
              <a:gd name="T24" fmla="*/ 30242132 w 37"/>
              <a:gd name="T25" fmla="*/ 665322041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SG</a:t>
            </a:r>
          </a:p>
        </p:txBody>
      </p:sp>
      <p:sp>
        <p:nvSpPr>
          <p:cNvPr id="46183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RS</a:t>
            </a:r>
          </a:p>
        </p:txBody>
      </p:sp>
      <p:sp>
        <p:nvSpPr>
          <p:cNvPr id="46184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MS</a:t>
            </a:r>
          </a:p>
        </p:txBody>
      </p:sp>
      <p:sp>
        <p:nvSpPr>
          <p:cNvPr id="5428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28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844"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u="none">
                <a:solidFill>
                  <a:schemeClr val="tx2"/>
                </a:solidFill>
                <a:latin typeface="Times" charset="0"/>
                <a:ea typeface="+mn-ea"/>
                <a:cs typeface="+mn-cs"/>
              </a:rPr>
              <a:t> KUANDAA</a:t>
            </a:r>
          </a:p>
          <a:p>
            <a:pPr>
              <a:defRPr/>
            </a:pPr>
            <a:r>
              <a:rPr lang="en-US" sz="2400" b="1" u="none">
                <a:solidFill>
                  <a:schemeClr val="tx2"/>
                </a:solidFill>
                <a:latin typeface="Times" charset="0"/>
                <a:ea typeface="+mn-ea"/>
                <a:cs typeface="+mn-cs"/>
              </a:rPr>
              <a:t>                                     </a:t>
            </a:r>
          </a:p>
          <a:p>
            <a:pPr>
              <a:defRPr/>
            </a:pPr>
            <a:r>
              <a:rPr lang="en-US" sz="2400" b="1" u="none">
                <a:solidFill>
                  <a:schemeClr val="tx2"/>
                </a:solidFill>
                <a:latin typeface="Times" charset="0"/>
                <a:ea typeface="+mn-ea"/>
                <a:cs typeface="+mn-cs"/>
              </a:rPr>
              <a:t>   JUKWAA</a:t>
            </a:r>
          </a:p>
        </p:txBody>
      </p:sp>
      <p:sp>
        <p:nvSpPr>
          <p:cNvPr id="46184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DS</a:t>
            </a: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4294"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618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U</a:t>
            </a:r>
          </a:p>
        </p:txBody>
      </p:sp>
      <p:sp>
        <p:nvSpPr>
          <p:cNvPr id="4618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B</a:t>
            </a:r>
          </a:p>
        </p:txBody>
      </p:sp>
      <p:sp>
        <p:nvSpPr>
          <p:cNvPr id="54298"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H</a:t>
            </a:r>
          </a:p>
        </p:txBody>
      </p:sp>
      <p:sp>
        <p:nvSpPr>
          <p:cNvPr id="54300"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4"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N(A)</a:t>
            </a:r>
          </a:p>
        </p:txBody>
      </p:sp>
      <p:sp>
        <p:nvSpPr>
          <p:cNvPr id="54302"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0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C</a:t>
            </a:r>
          </a:p>
        </p:txBody>
      </p:sp>
      <p:sp>
        <p:nvSpPr>
          <p:cNvPr id="5430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J</a:t>
            </a:r>
          </a:p>
        </p:txBody>
      </p:sp>
      <p:sp>
        <p:nvSpPr>
          <p:cNvPr id="5430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08"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KB</a:t>
            </a:r>
          </a:p>
        </p:txBody>
      </p:sp>
      <p:sp>
        <p:nvSpPr>
          <p:cNvPr id="54310"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MS</a:t>
            </a:r>
          </a:p>
        </p:txBody>
      </p:sp>
      <p:sp>
        <p:nvSpPr>
          <p:cNvPr id="54312"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E</a:t>
            </a:r>
          </a:p>
        </p:txBody>
      </p:sp>
      <p:sp>
        <p:nvSpPr>
          <p:cNvPr id="46186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MN</a:t>
            </a: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7" name="Rectangle 53"/>
          <p:cNvSpPr>
            <a:spLocks noChangeArrowheads="1"/>
          </p:cNvSpPr>
          <p:nvPr/>
        </p:nvSpPr>
        <p:spPr bwMode="auto">
          <a:xfrm>
            <a:off x="647700" y="4184650"/>
            <a:ext cx="7683500" cy="1765300"/>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ea typeface="+mn-ea"/>
              <a:cs typeface="+mn-cs"/>
            </a:endParaRPr>
          </a:p>
        </p:txBody>
      </p:sp>
      <p:sp>
        <p:nvSpPr>
          <p:cNvPr id="461878" name="Rectangle 54"/>
          <p:cNvSpPr>
            <a:spLocks noChangeArrowheads="1"/>
          </p:cNvSpPr>
          <p:nvPr/>
        </p:nvSpPr>
        <p:spPr bwMode="auto">
          <a:xfrm>
            <a:off x="611188" y="4225925"/>
            <a:ext cx="7718425" cy="1736725"/>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en-US" sz="3600" b="1" u="none">
                <a:solidFill>
                  <a:srgbClr val="D83104"/>
                </a:solidFill>
                <a:latin typeface="Times" charset="0"/>
              </a:rPr>
              <a:t>UFALME WA KASKAZINI</a:t>
            </a:r>
            <a:endParaRPr lang="en-US" sz="3600" b="1" u="none">
              <a:solidFill>
                <a:srgbClr val="FF5008"/>
              </a:solidFill>
              <a:latin typeface="Times" charset="0"/>
            </a:endParaRPr>
          </a:p>
          <a:p>
            <a:pPr algn="ctr">
              <a:defRPr/>
            </a:pPr>
            <a:r>
              <a:rPr lang="en-US" sz="3600" b="1" u="none">
                <a:solidFill>
                  <a:schemeClr val="bg2"/>
                </a:solidFill>
                <a:latin typeface="Times" charset="0"/>
              </a:rPr>
              <a:t>ISRAELI (722 B.C.)</a:t>
            </a:r>
          </a:p>
          <a:p>
            <a:pPr algn="ctr">
              <a:defRPr/>
            </a:pPr>
            <a:r>
              <a:rPr lang="en-US" sz="3600" b="1" i="1" u="none">
                <a:solidFill>
                  <a:schemeClr val="accent2"/>
                </a:solidFill>
                <a:latin typeface="Times" charset="0"/>
              </a:rPr>
              <a:t>MSAFARA MKUU WA KIYAHUDI</a:t>
            </a:r>
            <a:endParaRPr lang="en-US" sz="3600" b="1" i="1">
              <a:solidFill>
                <a:schemeClr val="accent2"/>
              </a:solidFill>
              <a:latin typeface="Times" charset="0"/>
            </a:endParaRPr>
          </a:p>
        </p:txBody>
      </p:sp>
      <p:sp>
        <p:nvSpPr>
          <p:cNvPr id="461879" name="Oval 55"/>
          <p:cNvSpPr>
            <a:spLocks noChangeArrowheads="1"/>
          </p:cNvSpPr>
          <p:nvPr/>
        </p:nvSpPr>
        <p:spPr bwMode="auto">
          <a:xfrm>
            <a:off x="4278313" y="4775200"/>
            <a:ext cx="2527300" cy="547688"/>
          </a:xfrm>
          <a:prstGeom prst="ellipse">
            <a:avLst/>
          </a:prstGeom>
          <a:noFill/>
          <a:ln w="57150">
            <a:solidFill>
              <a:srgbClr val="EEFF4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61939" name="Text Box 115"/>
          <p:cNvSpPr txBox="1">
            <a:spLocks noChangeArrowheads="1"/>
          </p:cNvSpPr>
          <p:nvPr/>
        </p:nvSpPr>
        <p:spPr bwMode="auto">
          <a:xfrm>
            <a:off x="17653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2 Wafalme 17:6</a:t>
            </a: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sp>
        <p:nvSpPr>
          <p:cNvPr id="54323" name="Text Box 202"/>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grpSp>
        <p:nvGrpSpPr>
          <p:cNvPr id="54324" name="Group 204"/>
          <p:cNvGrpSpPr>
            <a:grpSpLocks/>
          </p:cNvGrpSpPr>
          <p:nvPr/>
        </p:nvGrpSpPr>
        <p:grpSpPr bwMode="auto">
          <a:xfrm>
            <a:off x="8018463" y="3436938"/>
            <a:ext cx="1125537" cy="1843087"/>
            <a:chOff x="5051" y="2165"/>
            <a:chExt cx="618" cy="1161"/>
          </a:xfrm>
        </p:grpSpPr>
        <p:grpSp>
          <p:nvGrpSpPr>
            <p:cNvPr id="54339" name="Group 205"/>
            <p:cNvGrpSpPr>
              <a:grpSpLocks/>
            </p:cNvGrpSpPr>
            <p:nvPr/>
          </p:nvGrpSpPr>
          <p:grpSpPr bwMode="auto">
            <a:xfrm>
              <a:off x="5051" y="2165"/>
              <a:ext cx="618" cy="1161"/>
              <a:chOff x="5051" y="2165"/>
              <a:chExt cx="618" cy="1161"/>
            </a:xfrm>
          </p:grpSpPr>
          <p:sp>
            <p:nvSpPr>
              <p:cNvPr id="54341" name="Freeform 2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4342" name="AutoShape 2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4343" name="Rectangle 2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4344" name="Line 2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5" name="Rectangle 2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346" name="Rectangle 2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347" name="Line 2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8" name="Line 2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9" name="Line 2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50" name="Line 2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51" name="Line 2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52" name="Line 2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53" name="Line 2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54" name="Line 2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55" name="Line 2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56" name="Line 2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57" name="Rectangle 22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p:txBody>
          </p:sp>
        </p:grpSp>
        <p:sp>
          <p:nvSpPr>
            <p:cNvPr id="54340" name="Rectangle 223"/>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462048" name="Rectangle 224"/>
          <p:cNvSpPr>
            <a:spLocks noChangeArrowheads="1"/>
          </p:cNvSpPr>
          <p:nvPr/>
        </p:nvSpPr>
        <p:spPr bwMode="auto">
          <a:xfrm>
            <a:off x="7931150" y="3789363"/>
            <a:ext cx="1212850" cy="225425"/>
          </a:xfrm>
          <a:prstGeom prst="rect">
            <a:avLst/>
          </a:prstGeom>
          <a:noFill/>
          <a:ln w="12700">
            <a:noFill/>
            <a:miter lim="800000"/>
            <a:headEnd/>
            <a:tailEnd/>
          </a:ln>
          <a:effectLst/>
        </p:spPr>
        <p:txBody>
          <a:bodyPr wrap="none" lIns="90487" tIns="44450" rIns="90487" bIns="44450">
            <a:spAutoFit/>
          </a:bodyPr>
          <a:lstStyle/>
          <a:p>
            <a:pPr>
              <a:defRPr/>
            </a:pPr>
            <a:r>
              <a:rPr lang="en-US" sz="900" b="1" u="none">
                <a:solidFill>
                  <a:srgbClr val="000000"/>
                </a:solidFill>
                <a:effectLst>
                  <a:outerShdw blurRad="38100" dist="38100" dir="2700000" algn="tl">
                    <a:srgbClr val="FFFFFF"/>
                  </a:outerShdw>
                </a:effectLst>
                <a:latin typeface="Helvetica" charset="0"/>
              </a:rPr>
              <a:t> ••• MTENGANO ••• </a:t>
            </a:r>
          </a:p>
        </p:txBody>
      </p:sp>
      <p:sp>
        <p:nvSpPr>
          <p:cNvPr id="54326" name="Rectangle 225"/>
          <p:cNvSpPr>
            <a:spLocks noChangeArrowheads="1"/>
          </p:cNvSpPr>
          <p:nvPr/>
        </p:nvSpPr>
        <p:spPr bwMode="auto">
          <a:xfrm>
            <a:off x="7967663" y="3973513"/>
            <a:ext cx="11763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KASKAZI       KUSINI</a:t>
            </a:r>
          </a:p>
        </p:txBody>
      </p:sp>
      <p:sp>
        <p:nvSpPr>
          <p:cNvPr id="462050" name="Rectangle 226"/>
          <p:cNvSpPr>
            <a:spLocks noChangeArrowheads="1"/>
          </p:cNvSpPr>
          <p:nvPr/>
        </p:nvSpPr>
        <p:spPr bwMode="auto">
          <a:xfrm>
            <a:off x="8158163" y="4483100"/>
            <a:ext cx="614362" cy="211138"/>
          </a:xfrm>
          <a:prstGeom prst="rect">
            <a:avLst/>
          </a:prstGeom>
          <a:noFill/>
          <a:ln w="12700">
            <a:noFill/>
            <a:miter lim="800000"/>
            <a:headEnd/>
            <a:tailEnd/>
          </a:ln>
          <a:effectLst/>
        </p:spPr>
        <p:txBody>
          <a:bodyPr wrap="none" lIns="90487" tIns="44450" rIns="90487" bIns="44450">
            <a:spAutoFit/>
          </a:bodyPr>
          <a:lstStyle/>
          <a:p>
            <a:pPr>
              <a:defRPr/>
            </a:pPr>
            <a:r>
              <a:rPr lang="en-US" sz="800" b="1" u="none">
                <a:solidFill>
                  <a:srgbClr val="000000"/>
                </a:solidFill>
                <a:effectLst>
                  <a:outerShdw blurRad="38100" dist="38100" dir="2700000" algn="tl">
                    <a:srgbClr val="FFFFFF"/>
                  </a:outerShdw>
                </a:effectLst>
                <a:latin typeface="Helvetica" charset="0"/>
              </a:rPr>
              <a:t>MANABII</a:t>
            </a:r>
          </a:p>
        </p:txBody>
      </p:sp>
      <p:sp>
        <p:nvSpPr>
          <p:cNvPr id="54328" name="Rectangle 227"/>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200        </a:t>
            </a:r>
          </a:p>
        </p:txBody>
      </p:sp>
      <p:sp>
        <p:nvSpPr>
          <p:cNvPr id="54329" name="Rectangle 228"/>
          <p:cNvSpPr>
            <a:spLocks noChangeArrowheads="1"/>
          </p:cNvSpPr>
          <p:nvPr/>
        </p:nvSpPr>
        <p:spPr bwMode="auto">
          <a:xfrm>
            <a:off x="8031163" y="5003800"/>
            <a:ext cx="7000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ASHURU   </a:t>
            </a:r>
          </a:p>
        </p:txBody>
      </p:sp>
      <p:sp>
        <p:nvSpPr>
          <p:cNvPr id="54330" name="Rectangle 229"/>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20-J         20-R</a:t>
            </a:r>
          </a:p>
        </p:txBody>
      </p:sp>
      <p:grpSp>
        <p:nvGrpSpPr>
          <p:cNvPr id="54331" name="Group 230"/>
          <p:cNvGrpSpPr>
            <a:grpSpLocks/>
          </p:cNvGrpSpPr>
          <p:nvPr/>
        </p:nvGrpSpPr>
        <p:grpSpPr bwMode="auto">
          <a:xfrm>
            <a:off x="8061325" y="4151313"/>
            <a:ext cx="931863" cy="377825"/>
            <a:chOff x="5078" y="2615"/>
            <a:chExt cx="587" cy="238"/>
          </a:xfrm>
        </p:grpSpPr>
        <p:sp>
          <p:nvSpPr>
            <p:cNvPr id="54336" name="Rectangle 23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ISRAELI</a:t>
              </a:r>
            </a:p>
          </p:txBody>
        </p:sp>
        <p:sp>
          <p:nvSpPr>
            <p:cNvPr id="54337" name="Rectangle 23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   YUDA</a:t>
              </a:r>
            </a:p>
          </p:txBody>
        </p:sp>
        <p:sp>
          <p:nvSpPr>
            <p:cNvPr id="54338" name="Rectangle 233"/>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10              2</a:t>
              </a:r>
            </a:p>
          </p:txBody>
        </p:sp>
      </p:grpSp>
      <p:sp>
        <p:nvSpPr>
          <p:cNvPr id="462058" name="Rectangle 234"/>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48</a:t>
            </a:r>
          </a:p>
        </p:txBody>
      </p:sp>
      <p:sp>
        <p:nvSpPr>
          <p:cNvPr id="54333" name="Text Box 23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
        <p:nvSpPr>
          <p:cNvPr id="462060" name="AutoShape 236"/>
          <p:cNvSpPr>
            <a:spLocks noChangeArrowheads="1"/>
          </p:cNvSpPr>
          <p:nvPr/>
        </p:nvSpPr>
        <p:spPr bwMode="auto">
          <a:xfrm>
            <a:off x="627063" y="5345113"/>
            <a:ext cx="74739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GB" u="none">
              <a:solidFill>
                <a:srgbClr val="FFF30C"/>
              </a:solidFill>
              <a:ea typeface="+mn-ea"/>
              <a:cs typeface="+mn-cs"/>
            </a:endParaRPr>
          </a:p>
        </p:txBody>
      </p:sp>
      <p:sp>
        <p:nvSpPr>
          <p:cNvPr id="54335" name="Text Box 237"/>
          <p:cNvSpPr txBox="1">
            <a:spLocks noChangeArrowheads="1"/>
          </p:cNvSpPr>
          <p:nvPr/>
        </p:nvSpPr>
        <p:spPr bwMode="auto">
          <a:xfrm>
            <a:off x="8594725"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4</a:t>
            </a:r>
            <a:endParaRPr lang="en-US" sz="2000" u="none">
              <a:solidFill>
                <a:srgbClr val="FFA27C"/>
              </a:solidFill>
              <a:latin typeface="B VAG Rounded Bol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0" fill="hold"/>
                                        <p:tgtEl>
                                          <p:spTgt spid="2"/>
                                        </p:tgtEl>
                                        <p:attrNameLst>
                                          <p:attrName>ppt_w</p:attrName>
                                        </p:attrNameLst>
                                      </p:cBhvr>
                                      <p:tavLst>
                                        <p:tav tm="0" fmla="#ppt_w*sin(2.5*pi*$)">
                                          <p:val>
                                            <p:fltVal val="0"/>
                                          </p:val>
                                        </p:tav>
                                        <p:tav tm="100000">
                                          <p:val>
                                            <p:fltVal val="1"/>
                                          </p:val>
                                        </p:tav>
                                      </p:tavLst>
                                    </p:anim>
                                    <p:anim calcmode="lin" valueType="num">
                                      <p:cBhvr>
                                        <p:cTn id="17"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62060"/>
                                        </p:tgtEl>
                                        <p:attrNameLst>
                                          <p:attrName>style.visibility</p:attrName>
                                        </p:attrNameLst>
                                      </p:cBhvr>
                                      <p:to>
                                        <p:strVal val="visible"/>
                                      </p:to>
                                    </p:set>
                                    <p:animEffect transition="in" filter="box(out)">
                                      <p:cBhvr>
                                        <p:cTn id="22" dur="500"/>
                                        <p:tgtEl>
                                          <p:spTgt spid="462060"/>
                                        </p:tgtEl>
                                      </p:cBhvr>
                                    </p:animEffect>
                                  </p:childTnLst>
                                </p:cTn>
                              </p:par>
                            </p:childTnLst>
                          </p:cTn>
                        </p:par>
                        <p:par>
                          <p:cTn id="23" fill="hold" nodeType="afterGroup">
                            <p:stCondLst>
                              <p:cond delay="500"/>
                            </p:stCondLst>
                            <p:childTnLst>
                              <p:par>
                                <p:cTn id="24" presetID="23" presetClass="entr" presetSubtype="36"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strVal val="(6*min(max(#ppt_w*#ppt_h,.3),1)-7.4)/-.7*#ppt_w"/>
                                          </p:val>
                                        </p:tav>
                                        <p:tav tm="100000">
                                          <p:val>
                                            <p:strVal val="#ppt_w"/>
                                          </p:val>
                                        </p:tav>
                                      </p:tavLst>
                                    </p:anim>
                                    <p:anim calcmode="lin" valueType="num">
                                      <p:cBhvr>
                                        <p:cTn id="27" dur="500" fill="hold"/>
                                        <p:tgtEl>
                                          <p:spTgt spid="3"/>
                                        </p:tgtEl>
                                        <p:attrNameLst>
                                          <p:attrName>ppt_h</p:attrName>
                                        </p:attrNameLst>
                                      </p:cBhvr>
                                      <p:tavLst>
                                        <p:tav tm="0">
                                          <p:val>
                                            <p:strVal val="(6*min(max(#ppt_w*#ppt_h,.3),1)-7.4)/-.7*#ppt_h"/>
                                          </p:val>
                                        </p:tav>
                                        <p:tav tm="100000">
                                          <p:val>
                                            <p:strVal val="#ppt_h"/>
                                          </p:val>
                                        </p:tav>
                                      </p:tavLst>
                                    </p:anim>
                                    <p:anim calcmode="lin" valueType="num">
                                      <p:cBhvr>
                                        <p:cTn id="28" dur="500" fill="hold"/>
                                        <p:tgtEl>
                                          <p:spTgt spid="3"/>
                                        </p:tgtEl>
                                        <p:attrNameLst>
                                          <p:attrName>ppt_x</p:attrName>
                                        </p:attrNameLst>
                                      </p:cBhvr>
                                      <p:tavLst>
                                        <p:tav tm="0">
                                          <p:val>
                                            <p:fltVal val="0.5"/>
                                          </p:val>
                                        </p:tav>
                                        <p:tav tm="100000">
                                          <p:val>
                                            <p:strVal val="#ppt_x"/>
                                          </p:val>
                                        </p:tav>
                                      </p:tavLst>
                                    </p:anim>
                                    <p:anim calcmode="lin" valueType="num">
                                      <p:cBhvr>
                                        <p:cTn id="29"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32" fill="hold" grpId="0" nodeType="clickEffect">
                                  <p:stCondLst>
                                    <p:cond delay="0"/>
                                  </p:stCondLst>
                                  <p:childTnLst>
                                    <p:set>
                                      <p:cBhvr>
                                        <p:cTn id="33" dur="1" fill="hold">
                                          <p:stCondLst>
                                            <p:cond delay="0"/>
                                          </p:stCondLst>
                                        </p:cTn>
                                        <p:tgtEl>
                                          <p:spTgt spid="461879"/>
                                        </p:tgtEl>
                                        <p:attrNameLst>
                                          <p:attrName>style.visibility</p:attrName>
                                        </p:attrNameLst>
                                      </p:cBhvr>
                                      <p:to>
                                        <p:strVal val="visible"/>
                                      </p:to>
                                    </p:set>
                                    <p:animEffect transition="in" filter="box(out)">
                                      <p:cBhvr>
                                        <p:cTn id="34"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79" grpId="0" animBg="1"/>
      <p:bldP spid="462060"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en-GB" sz="1600" u="none">
              <a:latin typeface="Times" charset="0"/>
            </a:endParaRPr>
          </a:p>
        </p:txBody>
      </p:sp>
      <p:sp>
        <p:nvSpPr>
          <p:cNvPr id="55298" name="Freeform 3"/>
          <p:cNvSpPr>
            <a:spLocks/>
          </p:cNvSpPr>
          <p:nvPr/>
        </p:nvSpPr>
        <p:spPr bwMode="auto">
          <a:xfrm>
            <a:off x="1616075" y="858838"/>
            <a:ext cx="1620838" cy="3049587"/>
          </a:xfrm>
          <a:custGeom>
            <a:avLst/>
            <a:gdLst>
              <a:gd name="T0" fmla="*/ 2147483647 w 1021"/>
              <a:gd name="T1" fmla="*/ 60483740 h 1921"/>
              <a:gd name="T2" fmla="*/ 2147483647 w 1021"/>
              <a:gd name="T3" fmla="*/ 181451220 h 1921"/>
              <a:gd name="T4" fmla="*/ 2147483647 w 1021"/>
              <a:gd name="T5" fmla="*/ 302418700 h 1921"/>
              <a:gd name="T6" fmla="*/ 2147483647 w 1021"/>
              <a:gd name="T7" fmla="*/ 453628051 h 1921"/>
              <a:gd name="T8" fmla="*/ 2147483647 w 1021"/>
              <a:gd name="T9" fmla="*/ 604837401 h 1921"/>
              <a:gd name="T10" fmla="*/ 2147483647 w 1021"/>
              <a:gd name="T11" fmla="*/ 756046751 h 1921"/>
              <a:gd name="T12" fmla="*/ 2147483647 w 1021"/>
              <a:gd name="T13" fmla="*/ 877014231 h 1921"/>
              <a:gd name="T14" fmla="*/ 2147483647 w 1021"/>
              <a:gd name="T15" fmla="*/ 997981711 h 1921"/>
              <a:gd name="T16" fmla="*/ 2147483647 w 1021"/>
              <a:gd name="T17" fmla="*/ 1149191062 h 1921"/>
              <a:gd name="T18" fmla="*/ 2147483647 w 1021"/>
              <a:gd name="T19" fmla="*/ 1300400412 h 1921"/>
              <a:gd name="T20" fmla="*/ 2147483647 w 1021"/>
              <a:gd name="T21" fmla="*/ 1421367892 h 1921"/>
              <a:gd name="T22" fmla="*/ 2147483647 w 1021"/>
              <a:gd name="T23" fmla="*/ 1602819112 h 1921"/>
              <a:gd name="T24" fmla="*/ 2147483647 w 1021"/>
              <a:gd name="T25" fmla="*/ 1754028462 h 1921"/>
              <a:gd name="T26" fmla="*/ 2147483647 w 1021"/>
              <a:gd name="T27" fmla="*/ 1874995943 h 1921"/>
              <a:gd name="T28" fmla="*/ 2147483647 w 1021"/>
              <a:gd name="T29" fmla="*/ 1995963423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16931903 w 1021"/>
              <a:gd name="T39" fmla="*/ 2147483647 h 1921"/>
              <a:gd name="T40" fmla="*/ 2086690019 w 1021"/>
              <a:gd name="T41" fmla="*/ 2147483647 h 1921"/>
              <a:gd name="T42" fmla="*/ 1995964366 w 1021"/>
              <a:gd name="T43" fmla="*/ 2147483647 h 1921"/>
              <a:gd name="T44" fmla="*/ 1935480597 w 1021"/>
              <a:gd name="T45" fmla="*/ 2147483647 h 1921"/>
              <a:gd name="T46" fmla="*/ 1844754944 w 1021"/>
              <a:gd name="T47" fmla="*/ 2147483647 h 1921"/>
              <a:gd name="T48" fmla="*/ 1754029291 w 1021"/>
              <a:gd name="T49" fmla="*/ 2147483647 h 1921"/>
              <a:gd name="T50" fmla="*/ 1663303638 w 1021"/>
              <a:gd name="T51" fmla="*/ 2147483647 h 1921"/>
              <a:gd name="T52" fmla="*/ 1602819869 w 1021"/>
              <a:gd name="T53" fmla="*/ 2147483647 h 1921"/>
              <a:gd name="T54" fmla="*/ 1512094216 w 1021"/>
              <a:gd name="T55" fmla="*/ 2147483647 h 1921"/>
              <a:gd name="T56" fmla="*/ 1421368563 w 1021"/>
              <a:gd name="T57" fmla="*/ 2147483647 h 1921"/>
              <a:gd name="T58" fmla="*/ 1360884795 w 1021"/>
              <a:gd name="T59" fmla="*/ 2147483647 h 1921"/>
              <a:gd name="T60" fmla="*/ 1300401026 w 1021"/>
              <a:gd name="T61" fmla="*/ 2147483647 h 1921"/>
              <a:gd name="T62" fmla="*/ 1209675373 w 1021"/>
              <a:gd name="T63" fmla="*/ 2147483647 h 1921"/>
              <a:gd name="T64" fmla="*/ 1088707836 w 1021"/>
              <a:gd name="T65" fmla="*/ 2147483647 h 1921"/>
              <a:gd name="T66" fmla="*/ 997982183 w 1021"/>
              <a:gd name="T67" fmla="*/ 2147483647 h 1921"/>
              <a:gd name="T68" fmla="*/ 846772761 w 1021"/>
              <a:gd name="T69" fmla="*/ 2147483647 h 1921"/>
              <a:gd name="T70" fmla="*/ 725805224 w 1021"/>
              <a:gd name="T71" fmla="*/ 2147483647 h 1921"/>
              <a:gd name="T72" fmla="*/ 574595802 w 1021"/>
              <a:gd name="T73" fmla="*/ 2147483647 h 1921"/>
              <a:gd name="T74" fmla="*/ 423386381 w 1021"/>
              <a:gd name="T75" fmla="*/ 2147483647 h 1921"/>
              <a:gd name="T76" fmla="*/ 241935075 w 1021"/>
              <a:gd name="T77" fmla="*/ 2147483647 h 1921"/>
              <a:gd name="T78" fmla="*/ 12096753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530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301" name="Freeform 6"/>
          <p:cNvSpPr>
            <a:spLocks/>
          </p:cNvSpPr>
          <p:nvPr/>
        </p:nvSpPr>
        <p:spPr bwMode="auto">
          <a:xfrm>
            <a:off x="6991350" y="3978275"/>
            <a:ext cx="1430338" cy="2097088"/>
          </a:xfrm>
          <a:custGeom>
            <a:avLst/>
            <a:gdLst>
              <a:gd name="T0" fmla="*/ 2147483647 w 901"/>
              <a:gd name="T1" fmla="*/ 0 h 1321"/>
              <a:gd name="T2" fmla="*/ 2147483647 w 901"/>
              <a:gd name="T3" fmla="*/ 30241882 h 1321"/>
              <a:gd name="T4" fmla="*/ 2147173876 w 901"/>
              <a:gd name="T5" fmla="*/ 60483764 h 1321"/>
              <a:gd name="T6" fmla="*/ 2086690104 w 901"/>
              <a:gd name="T7" fmla="*/ 90725647 h 1321"/>
              <a:gd name="T8" fmla="*/ 2026206333 w 901"/>
              <a:gd name="T9" fmla="*/ 120967529 h 1321"/>
              <a:gd name="T10" fmla="*/ 1965722562 w 901"/>
              <a:gd name="T11" fmla="*/ 151209411 h 1321"/>
              <a:gd name="T12" fmla="*/ 1935480677 w 901"/>
              <a:gd name="T13" fmla="*/ 211693175 h 1321"/>
              <a:gd name="T14" fmla="*/ 1874996905 w 901"/>
              <a:gd name="T15" fmla="*/ 241935058 h 1321"/>
              <a:gd name="T16" fmla="*/ 1814513134 w 901"/>
              <a:gd name="T17" fmla="*/ 302418822 h 1321"/>
              <a:gd name="T18" fmla="*/ 1754029363 w 901"/>
              <a:gd name="T19" fmla="*/ 332660704 h 1321"/>
              <a:gd name="T20" fmla="*/ 1723787478 w 901"/>
              <a:gd name="T21" fmla="*/ 393144469 h 1321"/>
              <a:gd name="T22" fmla="*/ 1663303706 w 901"/>
              <a:gd name="T23" fmla="*/ 423386351 h 1321"/>
              <a:gd name="T24" fmla="*/ 1633061821 w 901"/>
              <a:gd name="T25" fmla="*/ 483870115 h 1321"/>
              <a:gd name="T26" fmla="*/ 1572578050 w 901"/>
              <a:gd name="T27" fmla="*/ 544353880 h 1321"/>
              <a:gd name="T28" fmla="*/ 1542336164 w 901"/>
              <a:gd name="T29" fmla="*/ 604837644 h 1321"/>
              <a:gd name="T30" fmla="*/ 1481852393 w 901"/>
              <a:gd name="T31" fmla="*/ 635079526 h 1321"/>
              <a:gd name="T32" fmla="*/ 1451610507 w 901"/>
              <a:gd name="T33" fmla="*/ 695563291 h 1321"/>
              <a:gd name="T34" fmla="*/ 1391126736 w 901"/>
              <a:gd name="T35" fmla="*/ 725805173 h 1321"/>
              <a:gd name="T36" fmla="*/ 1330642965 w 901"/>
              <a:gd name="T37" fmla="*/ 786288937 h 1321"/>
              <a:gd name="T38" fmla="*/ 1300401080 w 901"/>
              <a:gd name="T39" fmla="*/ 846772702 h 1321"/>
              <a:gd name="T40" fmla="*/ 1239917308 w 901"/>
              <a:gd name="T41" fmla="*/ 907256466 h 1321"/>
              <a:gd name="T42" fmla="*/ 1179433537 w 901"/>
              <a:gd name="T43" fmla="*/ 937498349 h 1321"/>
              <a:gd name="T44" fmla="*/ 1149191652 w 901"/>
              <a:gd name="T45" fmla="*/ 997982113 h 1321"/>
              <a:gd name="T46" fmla="*/ 1088707881 w 901"/>
              <a:gd name="T47" fmla="*/ 1058465877 h 1321"/>
              <a:gd name="T48" fmla="*/ 1028224109 w 901"/>
              <a:gd name="T49" fmla="*/ 1118949642 h 1321"/>
              <a:gd name="T50" fmla="*/ 997982224 w 901"/>
              <a:gd name="T51" fmla="*/ 1179433406 h 1321"/>
              <a:gd name="T52" fmla="*/ 937498453 w 901"/>
              <a:gd name="T53" fmla="*/ 1239917171 h 1321"/>
              <a:gd name="T54" fmla="*/ 907256567 w 901"/>
              <a:gd name="T55" fmla="*/ 1300400935 h 1321"/>
              <a:gd name="T56" fmla="*/ 846772796 w 901"/>
              <a:gd name="T57" fmla="*/ 1360884699 h 1321"/>
              <a:gd name="T58" fmla="*/ 816530910 w 901"/>
              <a:gd name="T59" fmla="*/ 1421368464 h 1321"/>
              <a:gd name="T60" fmla="*/ 786289025 w 901"/>
              <a:gd name="T61" fmla="*/ 1481852228 h 1321"/>
              <a:gd name="T62" fmla="*/ 725805254 w 901"/>
              <a:gd name="T63" fmla="*/ 1572577875 h 1321"/>
              <a:gd name="T64" fmla="*/ 695563368 w 901"/>
              <a:gd name="T65" fmla="*/ 1633061639 h 1321"/>
              <a:gd name="T66" fmla="*/ 665321483 w 901"/>
              <a:gd name="T67" fmla="*/ 1723787286 h 1321"/>
              <a:gd name="T68" fmla="*/ 604837711 w 901"/>
              <a:gd name="T69" fmla="*/ 1784271050 h 1321"/>
              <a:gd name="T70" fmla="*/ 574595826 w 901"/>
              <a:gd name="T71" fmla="*/ 1844754815 h 1321"/>
              <a:gd name="T72" fmla="*/ 544353940 w 901"/>
              <a:gd name="T73" fmla="*/ 1905238579 h 1321"/>
              <a:gd name="T74" fmla="*/ 514112055 w 901"/>
              <a:gd name="T75" fmla="*/ 1965722344 h 1321"/>
              <a:gd name="T76" fmla="*/ 483870169 w 901"/>
              <a:gd name="T77" fmla="*/ 2026206108 h 1321"/>
              <a:gd name="T78" fmla="*/ 453628284 w 901"/>
              <a:gd name="T79" fmla="*/ 2086689873 h 1321"/>
              <a:gd name="T80" fmla="*/ 423386398 w 901"/>
              <a:gd name="T81" fmla="*/ 2147173637 h 1321"/>
              <a:gd name="T82" fmla="*/ 393144512 w 901"/>
              <a:gd name="T83" fmla="*/ 2147483647 h 1321"/>
              <a:gd name="T84" fmla="*/ 362902627 w 901"/>
              <a:gd name="T85" fmla="*/ 2147483647 h 1321"/>
              <a:gd name="T86" fmla="*/ 332660741 w 901"/>
              <a:gd name="T87" fmla="*/ 2147483647 h 1321"/>
              <a:gd name="T88" fmla="*/ 302418856 w 901"/>
              <a:gd name="T89" fmla="*/ 2147483647 h 1321"/>
              <a:gd name="T90" fmla="*/ 302418856 w 901"/>
              <a:gd name="T91" fmla="*/ 2147483647 h 1321"/>
              <a:gd name="T92" fmla="*/ 272176970 w 901"/>
              <a:gd name="T93" fmla="*/ 2147483647 h 1321"/>
              <a:gd name="T94" fmla="*/ 241935085 w 901"/>
              <a:gd name="T95" fmla="*/ 2147483647 h 1321"/>
              <a:gd name="T96" fmla="*/ 241935085 w 901"/>
              <a:gd name="T97" fmla="*/ 2147483647 h 1321"/>
              <a:gd name="T98" fmla="*/ 211693199 w 901"/>
              <a:gd name="T99" fmla="*/ 2147483647 h 1321"/>
              <a:gd name="T100" fmla="*/ 181451313 w 901"/>
              <a:gd name="T101" fmla="*/ 2147483647 h 1321"/>
              <a:gd name="T102" fmla="*/ 151209428 w 901"/>
              <a:gd name="T103" fmla="*/ 2147483647 h 1321"/>
              <a:gd name="T104" fmla="*/ 151209428 w 901"/>
              <a:gd name="T105" fmla="*/ 2147483647 h 1321"/>
              <a:gd name="T106" fmla="*/ 120967542 w 901"/>
              <a:gd name="T107" fmla="*/ 2147483647 h 1321"/>
              <a:gd name="T108" fmla="*/ 90725657 w 901"/>
              <a:gd name="T109" fmla="*/ 2147483647 h 1321"/>
              <a:gd name="T110" fmla="*/ 90725657 w 901"/>
              <a:gd name="T111" fmla="*/ 2147483647 h 1321"/>
              <a:gd name="T112" fmla="*/ 60483771 w 901"/>
              <a:gd name="T113" fmla="*/ 2147483647 h 1321"/>
              <a:gd name="T114" fmla="*/ 30241886 w 901"/>
              <a:gd name="T115" fmla="*/ 2147483647 h 1321"/>
              <a:gd name="T116" fmla="*/ 30241886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02"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4654130 h 1837"/>
              <a:gd name="T56" fmla="*/ 2147483647 w 2581"/>
              <a:gd name="T57" fmla="*/ 2053928490 h 1837"/>
              <a:gd name="T58" fmla="*/ 2147483647 w 2581"/>
              <a:gd name="T59" fmla="*/ 1930440018 h 1837"/>
              <a:gd name="T60" fmla="*/ 2147483647 w 2581"/>
              <a:gd name="T61" fmla="*/ 1839714378 h 1837"/>
              <a:gd name="T62" fmla="*/ 2147483647 w 2581"/>
              <a:gd name="T63" fmla="*/ 1716227494 h 1837"/>
              <a:gd name="T64" fmla="*/ 2147483647 w 2581"/>
              <a:gd name="T65" fmla="*/ 1622980903 h 1837"/>
              <a:gd name="T66" fmla="*/ 2147483647 w 2581"/>
              <a:gd name="T67" fmla="*/ 1502013383 h 1837"/>
              <a:gd name="T68" fmla="*/ 2147483647 w 2581"/>
              <a:gd name="T69" fmla="*/ 1408768379 h 1837"/>
              <a:gd name="T70" fmla="*/ 2147483647 w 2581"/>
              <a:gd name="T71" fmla="*/ 1287800858 h 1837"/>
              <a:gd name="T72" fmla="*/ 2147173387 w 2581"/>
              <a:gd name="T73" fmla="*/ 1164312387 h 1837"/>
              <a:gd name="T74" fmla="*/ 2053928388 w 2581"/>
              <a:gd name="T75" fmla="*/ 1040825503 h 1837"/>
              <a:gd name="T76" fmla="*/ 1990923680 w 2581"/>
              <a:gd name="T77" fmla="*/ 919857983 h 1837"/>
              <a:gd name="T78" fmla="*/ 1897678682 w 2581"/>
              <a:gd name="T79" fmla="*/ 826611392 h 1837"/>
              <a:gd name="T80" fmla="*/ 1774190217 w 2581"/>
              <a:gd name="T81" fmla="*/ 672882628 h 1837"/>
              <a:gd name="T82" fmla="*/ 1680945218 w 2581"/>
              <a:gd name="T83" fmla="*/ 551915107 h 1837"/>
              <a:gd name="T84" fmla="*/ 1587698631 w 2581"/>
              <a:gd name="T85" fmla="*/ 458668516 h 1837"/>
              <a:gd name="T86" fmla="*/ 1461690803 w 2581"/>
              <a:gd name="T87" fmla="*/ 367942876 h 1837"/>
              <a:gd name="T88" fmla="*/ 1368445804 w 2581"/>
              <a:gd name="T89" fmla="*/ 307459115 h 1837"/>
              <a:gd name="T90" fmla="*/ 1244957339 w 2581"/>
              <a:gd name="T91" fmla="*/ 183972232 h 1837"/>
              <a:gd name="T92" fmla="*/ 1118949512 w 2581"/>
              <a:gd name="T93" fmla="*/ 153730351 h 1837"/>
              <a:gd name="T94" fmla="*/ 965220755 w 2581"/>
              <a:gd name="T95" fmla="*/ 90725641 h 1837"/>
              <a:gd name="T96" fmla="*/ 808971049 w 2581"/>
              <a:gd name="T97" fmla="*/ 60483760 h 1837"/>
              <a:gd name="T98" fmla="*/ 685482584 w 2581"/>
              <a:gd name="T99" fmla="*/ 30241880 h 1837"/>
              <a:gd name="T100" fmla="*/ 559474756 w 2581"/>
              <a:gd name="T101" fmla="*/ 0 h 1837"/>
              <a:gd name="T102" fmla="*/ 435987878 w 2581"/>
              <a:gd name="T103" fmla="*/ 0 h 1837"/>
              <a:gd name="T104" fmla="*/ 309980050 w 2581"/>
              <a:gd name="T105" fmla="*/ 30241880 h 1837"/>
              <a:gd name="T106" fmla="*/ 186491585 w 2581"/>
              <a:gd name="T107" fmla="*/ 60483760 h 1837"/>
              <a:gd name="T108" fmla="*/ 63004708 w 2581"/>
              <a:gd name="T109" fmla="*/ 123488471 h 1837"/>
              <a:gd name="T110" fmla="*/ 0 w 2581"/>
              <a:gd name="T111" fmla="*/ 244455992 h 1837"/>
              <a:gd name="T112" fmla="*/ 0 w 2581"/>
              <a:gd name="T113" fmla="*/ 367942876 h 1837"/>
              <a:gd name="T114" fmla="*/ 30241879 w 2581"/>
              <a:gd name="T115" fmla="*/ 491431347 h 1837"/>
              <a:gd name="T116" fmla="*/ 93246586 w 2581"/>
              <a:gd name="T117" fmla="*/ 612398867 h 1837"/>
              <a:gd name="T118" fmla="*/ 186491585 w 2581"/>
              <a:gd name="T119" fmla="*/ 705643871 h 1837"/>
              <a:gd name="T120" fmla="*/ 342741292 w 2581"/>
              <a:gd name="T121" fmla="*/ 766127631 h 1837"/>
              <a:gd name="T122" fmla="*/ 466229757 w 2581"/>
              <a:gd name="T123" fmla="*/ 796369512 h 1837"/>
              <a:gd name="T124" fmla="*/ 592237585 w 2581"/>
              <a:gd name="T125" fmla="*/ 826611392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MH</a:t>
            </a:r>
          </a:p>
        </p:txBody>
      </p:sp>
      <p:sp>
        <p:nvSpPr>
          <p:cNvPr id="55304" name="Freeform 9"/>
          <p:cNvSpPr>
            <a:spLocks/>
          </p:cNvSpPr>
          <p:nvPr/>
        </p:nvSpPr>
        <p:spPr bwMode="auto">
          <a:xfrm>
            <a:off x="2038350" y="4591050"/>
            <a:ext cx="1887538" cy="1487488"/>
          </a:xfrm>
          <a:custGeom>
            <a:avLst/>
            <a:gdLst>
              <a:gd name="T0" fmla="*/ 695563309 w 1189"/>
              <a:gd name="T1" fmla="*/ 2147483647 h 937"/>
              <a:gd name="T2" fmla="*/ 695563309 w 1189"/>
              <a:gd name="T3" fmla="*/ 2056448191 h 937"/>
              <a:gd name="T4" fmla="*/ 665321426 w 1189"/>
              <a:gd name="T5" fmla="*/ 1874996880 h 937"/>
              <a:gd name="T6" fmla="*/ 604837660 w 1189"/>
              <a:gd name="T7" fmla="*/ 1693545569 h 937"/>
              <a:gd name="T8" fmla="*/ 514112011 w 1189"/>
              <a:gd name="T9" fmla="*/ 1542336143 h 937"/>
              <a:gd name="T10" fmla="*/ 423386362 w 1189"/>
              <a:gd name="T11" fmla="*/ 1360884832 h 937"/>
              <a:gd name="T12" fmla="*/ 332660713 w 1189"/>
              <a:gd name="T13" fmla="*/ 1179433521 h 937"/>
              <a:gd name="T14" fmla="*/ 211693181 w 1189"/>
              <a:gd name="T15" fmla="*/ 967740325 h 937"/>
              <a:gd name="T16" fmla="*/ 60483766 w 1189"/>
              <a:gd name="T17" fmla="*/ 786289014 h 937"/>
              <a:gd name="T18" fmla="*/ 0 w 1189"/>
              <a:gd name="T19" fmla="*/ 604837703 h 937"/>
              <a:gd name="T20" fmla="*/ 0 w 1189"/>
              <a:gd name="T21" fmla="*/ 423386392 h 937"/>
              <a:gd name="T22" fmla="*/ 60483766 w 1189"/>
              <a:gd name="T23" fmla="*/ 241935081 h 937"/>
              <a:gd name="T24" fmla="*/ 211693181 w 1189"/>
              <a:gd name="T25" fmla="*/ 90725655 h 937"/>
              <a:gd name="T26" fmla="*/ 362902596 w 1189"/>
              <a:gd name="T27" fmla="*/ 30241885 h 937"/>
              <a:gd name="T28" fmla="*/ 574595777 w 1189"/>
              <a:gd name="T29" fmla="*/ 60483770 h 937"/>
              <a:gd name="T30" fmla="*/ 756047075 w 1189"/>
              <a:gd name="T31" fmla="*/ 151209426 h 937"/>
              <a:gd name="T32" fmla="*/ 877014607 w 1189"/>
              <a:gd name="T33" fmla="*/ 332660737 h 937"/>
              <a:gd name="T34" fmla="*/ 967740256 w 1189"/>
              <a:gd name="T35" fmla="*/ 514112048 h 937"/>
              <a:gd name="T36" fmla="*/ 1028224022 w 1189"/>
              <a:gd name="T37" fmla="*/ 695563359 h 937"/>
              <a:gd name="T38" fmla="*/ 1088707788 w 1189"/>
              <a:gd name="T39" fmla="*/ 877014670 h 937"/>
              <a:gd name="T40" fmla="*/ 1118949671 w 1189"/>
              <a:gd name="T41" fmla="*/ 1058465981 h 937"/>
              <a:gd name="T42" fmla="*/ 1149191554 w 1189"/>
              <a:gd name="T43" fmla="*/ 1239917292 h 937"/>
              <a:gd name="T44" fmla="*/ 1209675320 w 1189"/>
              <a:gd name="T45" fmla="*/ 1421368603 h 937"/>
              <a:gd name="T46" fmla="*/ 1300400969 w 1189"/>
              <a:gd name="T47" fmla="*/ 1602819914 h 937"/>
              <a:gd name="T48" fmla="*/ 1512094151 w 1189"/>
              <a:gd name="T49" fmla="*/ 1693545569 h 937"/>
              <a:gd name="T50" fmla="*/ 1693545449 w 1189"/>
              <a:gd name="T51" fmla="*/ 1723787454 h 937"/>
              <a:gd name="T52" fmla="*/ 1874996747 w 1189"/>
              <a:gd name="T53" fmla="*/ 1663303684 h 937"/>
              <a:gd name="T54" fmla="*/ 2026206162 w 1189"/>
              <a:gd name="T55" fmla="*/ 1481852373 h 937"/>
              <a:gd name="T56" fmla="*/ 2086689928 w 1189"/>
              <a:gd name="T57" fmla="*/ 1270159177 h 937"/>
              <a:gd name="T58" fmla="*/ 2116931811 w 1189"/>
              <a:gd name="T59" fmla="*/ 1088707866 h 937"/>
              <a:gd name="T60" fmla="*/ 2147483647 w 1189"/>
              <a:gd name="T61" fmla="*/ 907256555 h 937"/>
              <a:gd name="T62" fmla="*/ 2147483647 w 1189"/>
              <a:gd name="T63" fmla="*/ 725805244 h 937"/>
              <a:gd name="T64" fmla="*/ 2147483647 w 1189"/>
              <a:gd name="T65" fmla="*/ 635079588 h 937"/>
              <a:gd name="T66" fmla="*/ 2147483647 w 1189"/>
              <a:gd name="T67" fmla="*/ 604837703 h 937"/>
              <a:gd name="T68" fmla="*/ 2147483647 w 1189"/>
              <a:gd name="T69" fmla="*/ 665321474 h 937"/>
              <a:gd name="T70" fmla="*/ 2147483647 w 1189"/>
              <a:gd name="T71" fmla="*/ 816530899 h 937"/>
              <a:gd name="T72" fmla="*/ 2147483647 w 1189"/>
              <a:gd name="T73" fmla="*/ 997982210 h 937"/>
              <a:gd name="T74" fmla="*/ 2147483647 w 1189"/>
              <a:gd name="T75" fmla="*/ 1179433521 h 937"/>
              <a:gd name="T76" fmla="*/ 2147483647 w 1189"/>
              <a:gd name="T77" fmla="*/ 1360884832 h 937"/>
              <a:gd name="T78" fmla="*/ 2147483647 w 1189"/>
              <a:gd name="T79" fmla="*/ 1542336143 h 937"/>
              <a:gd name="T80" fmla="*/ 2147483647 w 1189"/>
              <a:gd name="T81" fmla="*/ 1693545569 h 937"/>
              <a:gd name="T82" fmla="*/ 2147483647 w 1189"/>
              <a:gd name="T83" fmla="*/ 1874996880 h 937"/>
              <a:gd name="T84" fmla="*/ 2147483647 w 1189"/>
              <a:gd name="T85" fmla="*/ 2056448191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BG</a:t>
            </a:r>
          </a:p>
        </p:txBody>
      </p:sp>
      <p:sp>
        <p:nvSpPr>
          <p:cNvPr id="55306" name="Freeform 11"/>
          <p:cNvSpPr>
            <a:spLocks/>
          </p:cNvSpPr>
          <p:nvPr/>
        </p:nvSpPr>
        <p:spPr bwMode="auto">
          <a:xfrm>
            <a:off x="3257550" y="2628900"/>
            <a:ext cx="268288" cy="306388"/>
          </a:xfrm>
          <a:custGeom>
            <a:avLst/>
            <a:gdLst>
              <a:gd name="T0" fmla="*/ 272177382 w 169"/>
              <a:gd name="T1" fmla="*/ 30241924 h 193"/>
              <a:gd name="T2" fmla="*/ 211693520 w 169"/>
              <a:gd name="T3" fmla="*/ 60483849 h 193"/>
              <a:gd name="T4" fmla="*/ 151209657 w 169"/>
              <a:gd name="T5" fmla="*/ 90725773 h 193"/>
              <a:gd name="T6" fmla="*/ 90725794 w 169"/>
              <a:gd name="T7" fmla="*/ 120967697 h 193"/>
              <a:gd name="T8" fmla="*/ 60483863 w 169"/>
              <a:gd name="T9" fmla="*/ 181451546 h 193"/>
              <a:gd name="T10" fmla="*/ 0 w 169"/>
              <a:gd name="T11" fmla="*/ 241935395 h 193"/>
              <a:gd name="T12" fmla="*/ 0 w 169"/>
              <a:gd name="T13" fmla="*/ 302419244 h 193"/>
              <a:gd name="T14" fmla="*/ 0 w 169"/>
              <a:gd name="T15" fmla="*/ 362903092 h 193"/>
              <a:gd name="T16" fmla="*/ 60483863 w 169"/>
              <a:gd name="T17" fmla="*/ 393145017 h 193"/>
              <a:gd name="T18" fmla="*/ 90725794 w 169"/>
              <a:gd name="T19" fmla="*/ 453628865 h 193"/>
              <a:gd name="T20" fmla="*/ 151209657 w 169"/>
              <a:gd name="T21" fmla="*/ 483870790 h 193"/>
              <a:gd name="T22" fmla="*/ 211693520 w 169"/>
              <a:gd name="T23" fmla="*/ 483870790 h 193"/>
              <a:gd name="T24" fmla="*/ 272177382 w 169"/>
              <a:gd name="T25" fmla="*/ 483870790 h 193"/>
              <a:gd name="T26" fmla="*/ 332661245 w 169"/>
              <a:gd name="T27" fmla="*/ 453628865 h 193"/>
              <a:gd name="T28" fmla="*/ 362903176 w 169"/>
              <a:gd name="T29" fmla="*/ 393145017 h 193"/>
              <a:gd name="T30" fmla="*/ 393145108 w 169"/>
              <a:gd name="T31" fmla="*/ 332661168 h 193"/>
              <a:gd name="T32" fmla="*/ 423387039 w 169"/>
              <a:gd name="T33" fmla="*/ 272177319 h 193"/>
              <a:gd name="T34" fmla="*/ 423387039 w 169"/>
              <a:gd name="T35" fmla="*/ 211693470 h 193"/>
              <a:gd name="T36" fmla="*/ 423387039 w 169"/>
              <a:gd name="T37" fmla="*/ 151209622 h 193"/>
              <a:gd name="T38" fmla="*/ 393145108 w 169"/>
              <a:gd name="T39" fmla="*/ 90725773 h 193"/>
              <a:gd name="T40" fmla="*/ 362903176 w 169"/>
              <a:gd name="T41" fmla="*/ 30241924 h 193"/>
              <a:gd name="T42" fmla="*/ 302419314 w 169"/>
              <a:gd name="T43" fmla="*/ 0 h 193"/>
              <a:gd name="T44" fmla="*/ 272177382 w 169"/>
              <a:gd name="T45" fmla="*/ 30241924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07" name="Freeform 12"/>
          <p:cNvSpPr>
            <a:spLocks/>
          </p:cNvSpPr>
          <p:nvPr/>
        </p:nvSpPr>
        <p:spPr bwMode="auto">
          <a:xfrm>
            <a:off x="3067050" y="3333750"/>
            <a:ext cx="439738" cy="915988"/>
          </a:xfrm>
          <a:custGeom>
            <a:avLst/>
            <a:gdLst>
              <a:gd name="T0" fmla="*/ 453628641 w 277"/>
              <a:gd name="T1" fmla="*/ 0 h 577"/>
              <a:gd name="T2" fmla="*/ 514112460 w 277"/>
              <a:gd name="T3" fmla="*/ 60483783 h 577"/>
              <a:gd name="T4" fmla="*/ 574596278 w 277"/>
              <a:gd name="T5" fmla="*/ 90725675 h 577"/>
              <a:gd name="T6" fmla="*/ 604838188 w 277"/>
              <a:gd name="T7" fmla="*/ 151209458 h 577"/>
              <a:gd name="T8" fmla="*/ 665322006 w 277"/>
              <a:gd name="T9" fmla="*/ 211693241 h 577"/>
              <a:gd name="T10" fmla="*/ 695563916 w 277"/>
              <a:gd name="T11" fmla="*/ 272177024 h 577"/>
              <a:gd name="T12" fmla="*/ 695563916 w 277"/>
              <a:gd name="T13" fmla="*/ 332660807 h 577"/>
              <a:gd name="T14" fmla="*/ 695563916 w 277"/>
              <a:gd name="T15" fmla="*/ 393144590 h 577"/>
              <a:gd name="T16" fmla="*/ 695563916 w 277"/>
              <a:gd name="T17" fmla="*/ 453628373 h 577"/>
              <a:gd name="T18" fmla="*/ 695563916 w 277"/>
              <a:gd name="T19" fmla="*/ 514112156 h 577"/>
              <a:gd name="T20" fmla="*/ 695563916 w 277"/>
              <a:gd name="T21" fmla="*/ 574595939 h 577"/>
              <a:gd name="T22" fmla="*/ 695563916 w 277"/>
              <a:gd name="T23" fmla="*/ 635079722 h 577"/>
              <a:gd name="T24" fmla="*/ 695563916 w 277"/>
              <a:gd name="T25" fmla="*/ 695563505 h 577"/>
              <a:gd name="T26" fmla="*/ 695563916 w 277"/>
              <a:gd name="T27" fmla="*/ 756047288 h 577"/>
              <a:gd name="T28" fmla="*/ 665322006 w 277"/>
              <a:gd name="T29" fmla="*/ 816531071 h 577"/>
              <a:gd name="T30" fmla="*/ 665322006 w 277"/>
              <a:gd name="T31" fmla="*/ 877014854 h 577"/>
              <a:gd name="T32" fmla="*/ 635080097 w 277"/>
              <a:gd name="T33" fmla="*/ 937498637 h 577"/>
              <a:gd name="T34" fmla="*/ 604838188 w 277"/>
              <a:gd name="T35" fmla="*/ 997982420 h 577"/>
              <a:gd name="T36" fmla="*/ 544354369 w 277"/>
              <a:gd name="T37" fmla="*/ 1058466203 h 577"/>
              <a:gd name="T38" fmla="*/ 514112460 w 277"/>
              <a:gd name="T39" fmla="*/ 1118949986 h 577"/>
              <a:gd name="T40" fmla="*/ 483870550 w 277"/>
              <a:gd name="T41" fmla="*/ 1179433769 h 577"/>
              <a:gd name="T42" fmla="*/ 423386731 w 277"/>
              <a:gd name="T43" fmla="*/ 1209675660 h 577"/>
              <a:gd name="T44" fmla="*/ 423386731 w 277"/>
              <a:gd name="T45" fmla="*/ 1270159443 h 577"/>
              <a:gd name="T46" fmla="*/ 362902913 w 277"/>
              <a:gd name="T47" fmla="*/ 1300401335 h 577"/>
              <a:gd name="T48" fmla="*/ 332661003 w 277"/>
              <a:gd name="T49" fmla="*/ 1360885118 h 577"/>
              <a:gd name="T50" fmla="*/ 272177184 w 277"/>
              <a:gd name="T51" fmla="*/ 1391127009 h 577"/>
              <a:gd name="T52" fmla="*/ 241935275 w 277"/>
              <a:gd name="T53" fmla="*/ 1451610792 h 577"/>
              <a:gd name="T54" fmla="*/ 181451456 w 277"/>
              <a:gd name="T55" fmla="*/ 1451610792 h 577"/>
              <a:gd name="T56" fmla="*/ 120967638 w 277"/>
              <a:gd name="T57" fmla="*/ 1451610792 h 577"/>
              <a:gd name="T58" fmla="*/ 30241909 w 277"/>
              <a:gd name="T59" fmla="*/ 1391127009 h 577"/>
              <a:gd name="T60" fmla="*/ 30241909 w 277"/>
              <a:gd name="T61" fmla="*/ 1330643226 h 577"/>
              <a:gd name="T62" fmla="*/ 0 w 277"/>
              <a:gd name="T63" fmla="*/ 1270159443 h 577"/>
              <a:gd name="T64" fmla="*/ 30241909 w 277"/>
              <a:gd name="T65" fmla="*/ 1209675660 h 577"/>
              <a:gd name="T66" fmla="*/ 60483819 w 277"/>
              <a:gd name="T67" fmla="*/ 1149191877 h 577"/>
              <a:gd name="T68" fmla="*/ 60483819 w 277"/>
              <a:gd name="T69" fmla="*/ 1088708094 h 577"/>
              <a:gd name="T70" fmla="*/ 120967638 w 277"/>
              <a:gd name="T71" fmla="*/ 1058466203 h 577"/>
              <a:gd name="T72" fmla="*/ 151209547 w 277"/>
              <a:gd name="T73" fmla="*/ 997982420 h 577"/>
              <a:gd name="T74" fmla="*/ 181451456 w 277"/>
              <a:gd name="T75" fmla="*/ 937498637 h 577"/>
              <a:gd name="T76" fmla="*/ 241935275 w 277"/>
              <a:gd name="T77" fmla="*/ 907256745 h 577"/>
              <a:gd name="T78" fmla="*/ 241935275 w 277"/>
              <a:gd name="T79" fmla="*/ 846772962 h 577"/>
              <a:gd name="T80" fmla="*/ 302419094 w 277"/>
              <a:gd name="T81" fmla="*/ 786289179 h 577"/>
              <a:gd name="T82" fmla="*/ 332661003 w 277"/>
              <a:gd name="T83" fmla="*/ 695563505 h 577"/>
              <a:gd name="T84" fmla="*/ 362902913 w 277"/>
              <a:gd name="T85" fmla="*/ 635079722 h 577"/>
              <a:gd name="T86" fmla="*/ 393144822 w 277"/>
              <a:gd name="T87" fmla="*/ 574595939 h 577"/>
              <a:gd name="T88" fmla="*/ 423386731 w 277"/>
              <a:gd name="T89" fmla="*/ 514112156 h 577"/>
              <a:gd name="T90" fmla="*/ 453628641 w 277"/>
              <a:gd name="T91" fmla="*/ 453628373 h 577"/>
              <a:gd name="T92" fmla="*/ 453628641 w 277"/>
              <a:gd name="T93" fmla="*/ 393144590 h 577"/>
              <a:gd name="T94" fmla="*/ 453628641 w 277"/>
              <a:gd name="T95" fmla="*/ 332660807 h 577"/>
              <a:gd name="T96" fmla="*/ 453628641 w 277"/>
              <a:gd name="T97" fmla="*/ 272177024 h 577"/>
              <a:gd name="T98" fmla="*/ 453628641 w 277"/>
              <a:gd name="T99" fmla="*/ 211693241 h 577"/>
              <a:gd name="T100" fmla="*/ 453628641 w 277"/>
              <a:gd name="T101" fmla="*/ 151209458 h 577"/>
              <a:gd name="T102" fmla="*/ 453628641 w 277"/>
              <a:gd name="T103" fmla="*/ 90725675 h 577"/>
              <a:gd name="T104" fmla="*/ 453628641 w 277"/>
              <a:gd name="T105" fmla="*/ 30241892 h 577"/>
              <a:gd name="T106" fmla="*/ 514112460 w 277"/>
              <a:gd name="T107" fmla="*/ 0 h 577"/>
              <a:gd name="T108" fmla="*/ 453628641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08" name="Freeform 13"/>
          <p:cNvSpPr>
            <a:spLocks/>
          </p:cNvSpPr>
          <p:nvPr/>
        </p:nvSpPr>
        <p:spPr bwMode="auto">
          <a:xfrm>
            <a:off x="3333750" y="2933700"/>
            <a:ext cx="58738" cy="420688"/>
          </a:xfrm>
          <a:custGeom>
            <a:avLst/>
            <a:gdLst>
              <a:gd name="T0" fmla="*/ 30242132 w 37"/>
              <a:gd name="T1" fmla="*/ 30241911 h 265"/>
              <a:gd name="T2" fmla="*/ 90726397 w 37"/>
              <a:gd name="T3" fmla="*/ 0 h 265"/>
              <a:gd name="T4" fmla="*/ 90726397 w 37"/>
              <a:gd name="T5" fmla="*/ 60483822 h 265"/>
              <a:gd name="T6" fmla="*/ 90726397 w 37"/>
              <a:gd name="T7" fmla="*/ 120967644 h 265"/>
              <a:gd name="T8" fmla="*/ 90726397 w 37"/>
              <a:gd name="T9" fmla="*/ 181451466 h 265"/>
              <a:gd name="T10" fmla="*/ 90726397 w 37"/>
              <a:gd name="T11" fmla="*/ 241935288 h 265"/>
              <a:gd name="T12" fmla="*/ 60484265 w 37"/>
              <a:gd name="T13" fmla="*/ 302419109 h 265"/>
              <a:gd name="T14" fmla="*/ 30242132 w 37"/>
              <a:gd name="T15" fmla="*/ 362902931 h 265"/>
              <a:gd name="T16" fmla="*/ 0 w 37"/>
              <a:gd name="T17" fmla="*/ 423386753 h 265"/>
              <a:gd name="T18" fmla="*/ 0 w 37"/>
              <a:gd name="T19" fmla="*/ 483870575 h 265"/>
              <a:gd name="T20" fmla="*/ 0 w 37"/>
              <a:gd name="T21" fmla="*/ 544354397 h 265"/>
              <a:gd name="T22" fmla="*/ 0 w 37"/>
              <a:gd name="T23" fmla="*/ 604838219 h 265"/>
              <a:gd name="T24" fmla="*/ 30242132 w 37"/>
              <a:gd name="T25" fmla="*/ 665322041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6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SG</a:t>
            </a:r>
          </a:p>
        </p:txBody>
      </p:sp>
      <p:sp>
        <p:nvSpPr>
          <p:cNvPr id="46286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BS</a:t>
            </a:r>
          </a:p>
        </p:txBody>
      </p:sp>
      <p:sp>
        <p:nvSpPr>
          <p:cNvPr id="46286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BM</a:t>
            </a:r>
          </a:p>
        </p:txBody>
      </p:sp>
      <p:sp>
        <p:nvSpPr>
          <p:cNvPr id="5531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313"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1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68"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u="none">
                <a:solidFill>
                  <a:schemeClr val="tx2"/>
                </a:solidFill>
                <a:latin typeface="Times" charset="0"/>
                <a:ea typeface="+mn-ea"/>
                <a:cs typeface="+mn-cs"/>
              </a:rPr>
              <a:t> KUANDAA</a:t>
            </a:r>
          </a:p>
          <a:p>
            <a:pPr>
              <a:defRPr/>
            </a:pPr>
            <a:endParaRPr lang="en-US" sz="2400" b="1" u="none">
              <a:solidFill>
                <a:schemeClr val="tx2"/>
              </a:solidFill>
              <a:latin typeface="Times" charset="0"/>
              <a:ea typeface="+mn-ea"/>
              <a:cs typeface="+mn-cs"/>
            </a:endParaRPr>
          </a:p>
          <a:p>
            <a:pPr>
              <a:defRPr/>
            </a:pPr>
            <a:r>
              <a:rPr lang="en-US" sz="2400" b="1" u="none">
                <a:solidFill>
                  <a:schemeClr val="tx2"/>
                </a:solidFill>
                <a:latin typeface="Times" charset="0"/>
                <a:ea typeface="+mn-ea"/>
                <a:cs typeface="+mn-cs"/>
              </a:rPr>
              <a:t>   JUKWAA</a:t>
            </a:r>
          </a:p>
        </p:txBody>
      </p:sp>
      <p:sp>
        <p:nvSpPr>
          <p:cNvPr id="46286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DS</a:t>
            </a: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5318"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6287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U</a:t>
            </a:r>
          </a:p>
        </p:txBody>
      </p:sp>
      <p:sp>
        <p:nvSpPr>
          <p:cNvPr id="46287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B</a:t>
            </a:r>
          </a:p>
        </p:txBody>
      </p:sp>
      <p:sp>
        <p:nvSpPr>
          <p:cNvPr id="55322"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H</a:t>
            </a:r>
          </a:p>
        </p:txBody>
      </p:sp>
      <p:sp>
        <p:nvSpPr>
          <p:cNvPr id="55324"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8"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N(A)</a:t>
            </a:r>
          </a:p>
        </p:txBody>
      </p:sp>
      <p:sp>
        <p:nvSpPr>
          <p:cNvPr id="55326"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5327"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C</a:t>
            </a:r>
          </a:p>
        </p:txBody>
      </p:sp>
      <p:sp>
        <p:nvSpPr>
          <p:cNvPr id="55329"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3" name="Rectangle 35"/>
          <p:cNvSpPr>
            <a:spLocks noChangeArrowheads="1"/>
          </p:cNvSpPr>
          <p:nvPr/>
        </p:nvSpPr>
        <p:spPr bwMode="auto">
          <a:xfrm>
            <a:off x="2693988" y="3078163"/>
            <a:ext cx="4016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Y</a:t>
            </a:r>
          </a:p>
        </p:txBody>
      </p:sp>
      <p:sp>
        <p:nvSpPr>
          <p:cNvPr id="55331"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5332"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6"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KB</a:t>
            </a:r>
          </a:p>
        </p:txBody>
      </p:sp>
      <p:sp>
        <p:nvSpPr>
          <p:cNvPr id="55334"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8"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MS</a:t>
            </a:r>
          </a:p>
        </p:txBody>
      </p:sp>
      <p:sp>
        <p:nvSpPr>
          <p:cNvPr id="55336"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90" name="Rectangle 42"/>
          <p:cNvSpPr>
            <a:spLocks noChangeArrowheads="1"/>
          </p:cNvSpPr>
          <p:nvPr/>
        </p:nvSpPr>
        <p:spPr bwMode="auto">
          <a:xfrm>
            <a:off x="1768475" y="4081463"/>
            <a:ext cx="4683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M</a:t>
            </a:r>
          </a:p>
        </p:txBody>
      </p:sp>
      <p:sp>
        <p:nvSpPr>
          <p:cNvPr id="462891"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3" name="Line 45"/>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62895" name="Freeform 47"/>
          <p:cNvSpPr>
            <a:spLocks/>
          </p:cNvSpPr>
          <p:nvPr/>
        </p:nvSpPr>
        <p:spPr bwMode="auto">
          <a:xfrm>
            <a:off x="5778500" y="1612900"/>
            <a:ext cx="1346200" cy="1536700"/>
          </a:xfrm>
          <a:custGeom>
            <a:avLst/>
            <a:gdLst/>
            <a:ahLst/>
            <a:cxnLst>
              <a:cxn ang="0">
                <a:pos x="848" y="48"/>
              </a:cxn>
              <a:cxn ang="0">
                <a:pos x="728" y="0"/>
              </a:cxn>
              <a:cxn ang="0">
                <a:pos x="584" y="32"/>
              </a:cxn>
              <a:cxn ang="0">
                <a:pos x="512" y="72"/>
              </a:cxn>
              <a:cxn ang="0">
                <a:pos x="472" y="112"/>
              </a:cxn>
              <a:cxn ang="0">
                <a:pos x="424" y="160"/>
              </a:cxn>
              <a:cxn ang="0">
                <a:pos x="328" y="328"/>
              </a:cxn>
              <a:cxn ang="0">
                <a:pos x="208" y="616"/>
              </a:cxn>
              <a:cxn ang="0">
                <a:pos x="136" y="712"/>
              </a:cxn>
              <a:cxn ang="0">
                <a:pos x="64" y="808"/>
              </a:cxn>
              <a:cxn ang="0">
                <a:pos x="0" y="968"/>
              </a:cxn>
            </a:cxnLst>
            <a:rect l="0" t="0" r="r" b="b"/>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8"/>
              </a:schemeClr>
            </a:outerShdw>
          </a:effectLst>
        </p:spPr>
        <p:txBody>
          <a:bodyPr wrap="none" anchor="ctr"/>
          <a:lstStyle/>
          <a:p>
            <a:pPr>
              <a:defRPr/>
            </a:pPr>
            <a:endParaRPr lang="en-US">
              <a:ea typeface="+mn-ea"/>
              <a:cs typeface="+mn-cs"/>
            </a:endParaRPr>
          </a:p>
        </p:txBody>
      </p:sp>
      <p:sp>
        <p:nvSpPr>
          <p:cNvPr id="55343" name="Text Box 156"/>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grpSp>
        <p:nvGrpSpPr>
          <p:cNvPr id="55344" name="Group 158"/>
          <p:cNvGrpSpPr>
            <a:grpSpLocks/>
          </p:cNvGrpSpPr>
          <p:nvPr/>
        </p:nvGrpSpPr>
        <p:grpSpPr bwMode="auto">
          <a:xfrm>
            <a:off x="8018463" y="3436938"/>
            <a:ext cx="981075" cy="1843087"/>
            <a:chOff x="5051" y="2165"/>
            <a:chExt cx="618" cy="1161"/>
          </a:xfrm>
        </p:grpSpPr>
        <p:grpSp>
          <p:nvGrpSpPr>
            <p:cNvPr id="55361" name="Group 159"/>
            <p:cNvGrpSpPr>
              <a:grpSpLocks/>
            </p:cNvGrpSpPr>
            <p:nvPr/>
          </p:nvGrpSpPr>
          <p:grpSpPr bwMode="auto">
            <a:xfrm>
              <a:off x="5051" y="2165"/>
              <a:ext cx="618" cy="1161"/>
              <a:chOff x="5051" y="2165"/>
              <a:chExt cx="618" cy="1161"/>
            </a:xfrm>
          </p:grpSpPr>
          <p:sp>
            <p:nvSpPr>
              <p:cNvPr id="55363" name="Freeform 1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5364" name="AutoShape 1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5365" name="Rectangle 1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5366" name="Line 1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67" name="Rectangle 1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368" name="Rectangle 1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369" name="Line 1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70" name="Line 1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71" name="Line 1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72" name="Line 1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73" name="Line 1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74" name="Line 1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75" name="Line 1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76" name="Line 1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77" name="Line 1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78" name="Line 1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79" name="Rectangle 17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p:txBody>
          </p:sp>
        </p:grpSp>
        <p:sp>
          <p:nvSpPr>
            <p:cNvPr id="55362" name="Rectangle 17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463026" name="Rectangle 178"/>
          <p:cNvSpPr>
            <a:spLocks noChangeArrowheads="1"/>
          </p:cNvSpPr>
          <p:nvPr/>
        </p:nvSpPr>
        <p:spPr bwMode="auto">
          <a:xfrm>
            <a:off x="8051800" y="3789363"/>
            <a:ext cx="1212850" cy="225425"/>
          </a:xfrm>
          <a:prstGeom prst="rect">
            <a:avLst/>
          </a:prstGeom>
          <a:noFill/>
          <a:ln w="12700">
            <a:noFill/>
            <a:miter lim="800000"/>
            <a:headEnd/>
            <a:tailEnd/>
          </a:ln>
          <a:effectLst/>
        </p:spPr>
        <p:txBody>
          <a:bodyPr wrap="none" lIns="90487" tIns="44450" rIns="90487" bIns="44450">
            <a:spAutoFit/>
          </a:bodyPr>
          <a:lstStyle/>
          <a:p>
            <a:pPr>
              <a:defRPr/>
            </a:pPr>
            <a:r>
              <a:rPr lang="en-US" sz="900" b="1" u="none">
                <a:solidFill>
                  <a:srgbClr val="000000"/>
                </a:solidFill>
                <a:effectLst>
                  <a:outerShdw blurRad="38100" dist="38100" dir="2700000" algn="tl">
                    <a:srgbClr val="FFFFFF"/>
                  </a:outerShdw>
                </a:effectLst>
                <a:latin typeface="Helvetica" charset="0"/>
              </a:rPr>
              <a:t> ••• MTENGANO ••• </a:t>
            </a:r>
          </a:p>
        </p:txBody>
      </p:sp>
      <p:sp>
        <p:nvSpPr>
          <p:cNvPr id="55346" name="Rectangle 179"/>
          <p:cNvSpPr>
            <a:spLocks noChangeArrowheads="1"/>
          </p:cNvSpPr>
          <p:nvPr/>
        </p:nvSpPr>
        <p:spPr bwMode="auto">
          <a:xfrm>
            <a:off x="8032750" y="3973513"/>
            <a:ext cx="11763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KASKAZI       KUSINI</a:t>
            </a:r>
          </a:p>
        </p:txBody>
      </p:sp>
      <p:sp>
        <p:nvSpPr>
          <p:cNvPr id="463028" name="Rectangle 180"/>
          <p:cNvSpPr>
            <a:spLocks noChangeArrowheads="1"/>
          </p:cNvSpPr>
          <p:nvPr/>
        </p:nvSpPr>
        <p:spPr bwMode="auto">
          <a:xfrm>
            <a:off x="8002588" y="4483100"/>
            <a:ext cx="614362" cy="211138"/>
          </a:xfrm>
          <a:prstGeom prst="rect">
            <a:avLst/>
          </a:prstGeom>
          <a:noFill/>
          <a:ln w="12700">
            <a:noFill/>
            <a:miter lim="800000"/>
            <a:headEnd/>
            <a:tailEnd/>
          </a:ln>
          <a:effectLst/>
        </p:spPr>
        <p:txBody>
          <a:bodyPr wrap="none" lIns="90487" tIns="44450" rIns="90487" bIns="44450">
            <a:spAutoFit/>
          </a:bodyPr>
          <a:lstStyle/>
          <a:p>
            <a:pPr>
              <a:defRPr/>
            </a:pPr>
            <a:r>
              <a:rPr lang="en-US" sz="800" b="1" u="none">
                <a:solidFill>
                  <a:srgbClr val="000000"/>
                </a:solidFill>
                <a:effectLst>
                  <a:outerShdw blurRad="38100" dist="38100" dir="2700000" algn="tl">
                    <a:srgbClr val="FFFFFF"/>
                  </a:outerShdw>
                </a:effectLst>
                <a:latin typeface="Helvetica" charset="0"/>
              </a:rPr>
              <a:t>MANABII</a:t>
            </a:r>
          </a:p>
        </p:txBody>
      </p:sp>
      <p:sp>
        <p:nvSpPr>
          <p:cNvPr id="55348" name="Rectangle 181"/>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200        </a:t>
            </a:r>
          </a:p>
        </p:txBody>
      </p:sp>
      <p:sp>
        <p:nvSpPr>
          <p:cNvPr id="55349" name="Rectangle 182"/>
          <p:cNvSpPr>
            <a:spLocks noChangeArrowheads="1"/>
          </p:cNvSpPr>
          <p:nvPr/>
        </p:nvSpPr>
        <p:spPr bwMode="auto">
          <a:xfrm>
            <a:off x="8031163" y="5003800"/>
            <a:ext cx="7000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ASHURU   </a:t>
            </a:r>
          </a:p>
        </p:txBody>
      </p:sp>
      <p:sp>
        <p:nvSpPr>
          <p:cNvPr id="55350" name="Rectangle 183"/>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20-J         20-R</a:t>
            </a:r>
          </a:p>
        </p:txBody>
      </p:sp>
      <p:grpSp>
        <p:nvGrpSpPr>
          <p:cNvPr id="55351" name="Group 184"/>
          <p:cNvGrpSpPr>
            <a:grpSpLocks/>
          </p:cNvGrpSpPr>
          <p:nvPr/>
        </p:nvGrpSpPr>
        <p:grpSpPr bwMode="auto">
          <a:xfrm>
            <a:off x="8061325" y="4151313"/>
            <a:ext cx="931863" cy="377825"/>
            <a:chOff x="5078" y="2615"/>
            <a:chExt cx="587" cy="238"/>
          </a:xfrm>
        </p:grpSpPr>
        <p:sp>
          <p:nvSpPr>
            <p:cNvPr id="55358" name="Rectangle 18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ISRAELI</a:t>
              </a:r>
            </a:p>
          </p:txBody>
        </p:sp>
        <p:sp>
          <p:nvSpPr>
            <p:cNvPr id="55359" name="Rectangle 1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  YUDA</a:t>
              </a:r>
            </a:p>
          </p:txBody>
        </p:sp>
        <p:sp>
          <p:nvSpPr>
            <p:cNvPr id="55360" name="Rectangle 187"/>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10              2</a:t>
              </a:r>
            </a:p>
          </p:txBody>
        </p:sp>
      </p:grpSp>
      <p:sp>
        <p:nvSpPr>
          <p:cNvPr id="463038" name="Rectangle 190"/>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49</a:t>
            </a:r>
          </a:p>
        </p:txBody>
      </p:sp>
      <p:sp>
        <p:nvSpPr>
          <p:cNvPr id="55353" name="Text Box 19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
        <p:nvSpPr>
          <p:cNvPr id="463040" name="Text Box 192"/>
          <p:cNvSpPr txBox="1">
            <a:spLocks noChangeArrowheads="1"/>
          </p:cNvSpPr>
          <p:nvPr/>
        </p:nvSpPr>
        <p:spPr bwMode="auto">
          <a:xfrm>
            <a:off x="3008313" y="3746500"/>
            <a:ext cx="4648200" cy="11906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u="none">
                <a:solidFill>
                  <a:srgbClr val="FFEA18"/>
                </a:solidFill>
                <a:ea typeface="+mn-ea"/>
                <a:cs typeface="+mn-cs"/>
              </a:rPr>
              <a:t>BABELI  YA NYAKUA ASHURU!</a:t>
            </a:r>
          </a:p>
        </p:txBody>
      </p:sp>
      <p:sp>
        <p:nvSpPr>
          <p:cNvPr id="55355" name="Text Box 193"/>
          <p:cNvSpPr txBox="1">
            <a:spLocks noChangeArrowheads="1"/>
          </p:cNvSpPr>
          <p:nvPr/>
        </p:nvSpPr>
        <p:spPr bwMode="auto">
          <a:xfrm>
            <a:off x="8594725"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2</a:t>
            </a:r>
            <a:endParaRPr lang="en-US" sz="2000" u="none">
              <a:solidFill>
                <a:srgbClr val="FFA27C"/>
              </a:solidFill>
              <a:latin typeface="B VAG Rounded Bold" charset="0"/>
            </a:endParaRPr>
          </a:p>
        </p:txBody>
      </p:sp>
      <p:sp>
        <p:nvSpPr>
          <p:cNvPr id="463042" name="Text Box 194"/>
          <p:cNvSpPr txBox="1">
            <a:spLocks noChangeArrowheads="1"/>
          </p:cNvSpPr>
          <p:nvPr/>
        </p:nvSpPr>
        <p:spPr bwMode="auto">
          <a:xfrm>
            <a:off x="804863" y="1476375"/>
            <a:ext cx="5522912"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u="none">
                <a:solidFill>
                  <a:schemeClr val="tx2"/>
                </a:solidFill>
                <a:ea typeface="+mn-ea"/>
                <a:cs typeface="+mn-cs"/>
              </a:rPr>
              <a:t>Hata hivyo ufalme wa KUSINI?</a:t>
            </a: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3042"/>
                                        </p:tgtEl>
                                        <p:attrNameLst>
                                          <p:attrName>style.visibility</p:attrName>
                                        </p:attrNameLst>
                                      </p:cBhvr>
                                      <p:to>
                                        <p:strVal val="visible"/>
                                      </p:to>
                                    </p:set>
                                    <p:anim calcmode="lin" valueType="num">
                                      <p:cBhvr additive="base">
                                        <p:cTn id="7" dur="500" fill="hold"/>
                                        <p:tgtEl>
                                          <p:spTgt spid="463042"/>
                                        </p:tgtEl>
                                        <p:attrNameLst>
                                          <p:attrName>ppt_x</p:attrName>
                                        </p:attrNameLst>
                                      </p:cBhvr>
                                      <p:tavLst>
                                        <p:tav tm="0">
                                          <p:val>
                                            <p:strVal val="0-#ppt_w/2"/>
                                          </p:val>
                                        </p:tav>
                                        <p:tav tm="100000">
                                          <p:val>
                                            <p:strVal val="#ppt_x"/>
                                          </p:val>
                                        </p:tav>
                                      </p:tavLst>
                                    </p:anim>
                                    <p:anim calcmode="lin" valueType="num">
                                      <p:cBhvr additive="base">
                                        <p:cTn id="8" dur="500" fill="hold"/>
                                        <p:tgtEl>
                                          <p:spTgt spid="4630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63040"/>
                                        </p:tgtEl>
                                        <p:attrNameLst>
                                          <p:attrName>style.visibility</p:attrName>
                                        </p:attrNameLst>
                                      </p:cBhvr>
                                      <p:to>
                                        <p:strVal val="visible"/>
                                      </p:to>
                                    </p:set>
                                    <p:anim calcmode="lin" valueType="num">
                                      <p:cBhvr>
                                        <p:cTn id="13" dur="500" fill="hold"/>
                                        <p:tgtEl>
                                          <p:spTgt spid="463040"/>
                                        </p:tgtEl>
                                        <p:attrNameLst>
                                          <p:attrName>ppt_w</p:attrName>
                                        </p:attrNameLst>
                                      </p:cBhvr>
                                      <p:tavLst>
                                        <p:tav tm="0">
                                          <p:val>
                                            <p:fltVal val="0"/>
                                          </p:val>
                                        </p:tav>
                                        <p:tav tm="100000">
                                          <p:val>
                                            <p:strVal val="#ppt_w"/>
                                          </p:val>
                                        </p:tav>
                                      </p:tavLst>
                                    </p:anim>
                                    <p:anim calcmode="lin" valueType="num">
                                      <p:cBhvr>
                                        <p:cTn id="14" dur="500" fill="hold"/>
                                        <p:tgtEl>
                                          <p:spTgt spid="463040"/>
                                        </p:tgtEl>
                                        <p:attrNameLst>
                                          <p:attrName>ppt_h</p:attrName>
                                        </p:attrNameLst>
                                      </p:cBhvr>
                                      <p:tavLst>
                                        <p:tav tm="0">
                                          <p:val>
                                            <p:fltVal val="0"/>
                                          </p:val>
                                        </p:tav>
                                        <p:tav tm="100000">
                                          <p:val>
                                            <p:strVal val="#ppt_h"/>
                                          </p:val>
                                        </p:tav>
                                      </p:tavLst>
                                    </p:anim>
                                    <p:anim calcmode="lin" valueType="num">
                                      <p:cBhvr>
                                        <p:cTn id="15" dur="500" fill="hold"/>
                                        <p:tgtEl>
                                          <p:spTgt spid="463040"/>
                                        </p:tgtEl>
                                        <p:attrNameLst>
                                          <p:attrName>ppt_x</p:attrName>
                                        </p:attrNameLst>
                                      </p:cBhvr>
                                      <p:tavLst>
                                        <p:tav tm="0">
                                          <p:val>
                                            <p:fltVal val="0.5"/>
                                          </p:val>
                                        </p:tav>
                                        <p:tav tm="100000">
                                          <p:val>
                                            <p:strVal val="#ppt_x"/>
                                          </p:val>
                                        </p:tav>
                                      </p:tavLst>
                                    </p:anim>
                                    <p:anim calcmode="lin" valueType="num">
                                      <p:cBhvr>
                                        <p:cTn id="16" dur="500" fill="hold"/>
                                        <p:tgtEl>
                                          <p:spTgt spid="463040"/>
                                        </p:tgtEl>
                                        <p:attrNameLst>
                                          <p:attrName>ppt_y</p:attrName>
                                        </p:attrNameLst>
                                      </p:cBhvr>
                                      <p:tavLst>
                                        <p:tav tm="0">
                                          <p:val>
                                            <p:fltVal val="0.5"/>
                                          </p:val>
                                        </p:tav>
                                        <p:tav tm="100000">
                                          <p:val>
                                            <p:strVal val="#ppt_y"/>
                                          </p:val>
                                        </p:tav>
                                      </p:tavLst>
                                    </p:anim>
                                  </p:childTnLst>
                                </p:cTn>
                              </p:par>
                            </p:childTnLst>
                          </p:cTn>
                        </p:par>
                        <p:par>
                          <p:cTn id="17" fill="hold" nodeType="afterGroup">
                            <p:stCondLst>
                              <p:cond delay="500"/>
                            </p:stCondLst>
                            <p:childTnLst>
                              <p:par>
                                <p:cTn id="18" presetID="22" presetClass="entr" presetSubtype="4" fill="hold" nodeType="afterEffect">
                                  <p:stCondLst>
                                    <p:cond delay="0"/>
                                  </p:stCondLst>
                                  <p:childTnLst>
                                    <p:set>
                                      <p:cBhvr>
                                        <p:cTn id="19" dur="1" fill="hold">
                                          <p:stCondLst>
                                            <p:cond delay="0"/>
                                          </p:stCondLst>
                                        </p:cTn>
                                        <p:tgtEl>
                                          <p:spTgt spid="462894"/>
                                        </p:tgtEl>
                                        <p:attrNameLst>
                                          <p:attrName>style.visibility</p:attrName>
                                        </p:attrNameLst>
                                      </p:cBhvr>
                                      <p:to>
                                        <p:strVal val="visible"/>
                                      </p:to>
                                    </p:set>
                                    <p:animEffect transition="in" filter="wipe(down)">
                                      <p:cBhvr>
                                        <p:cTn id="20" dur="500"/>
                                        <p:tgtEl>
                                          <p:spTgt spid="462894"/>
                                        </p:tgtEl>
                                      </p:cBhvr>
                                    </p:animEffect>
                                  </p:childTnLst>
                                </p:cTn>
                              </p:par>
                            </p:childTnLst>
                          </p:cTn>
                        </p:par>
                        <p:par>
                          <p:cTn id="21" fill="hold" nodeType="afterGroup">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462892"/>
                                        </p:tgtEl>
                                        <p:attrNameLst>
                                          <p:attrName>style.visibility</p:attrName>
                                        </p:attrNameLst>
                                      </p:cBhvr>
                                      <p:to>
                                        <p:strVal val="visible"/>
                                      </p:to>
                                    </p:set>
                                    <p:animEffect transition="in" filter="wipe(up)">
                                      <p:cBhvr>
                                        <p:cTn id="24" dur="500"/>
                                        <p:tgtEl>
                                          <p:spTgt spid="462892"/>
                                        </p:tgtEl>
                                      </p:cBhvr>
                                    </p:animEffect>
                                  </p:childTnLst>
                                </p:cTn>
                              </p:par>
                            </p:childTnLst>
                          </p:cTn>
                        </p:par>
                        <p:par>
                          <p:cTn id="25" fill="hold" nodeType="afterGroup">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462893"/>
                                        </p:tgtEl>
                                        <p:attrNameLst>
                                          <p:attrName>style.visibility</p:attrName>
                                        </p:attrNameLst>
                                      </p:cBhvr>
                                      <p:to>
                                        <p:strVal val="visible"/>
                                      </p:to>
                                    </p:set>
                                    <p:animEffect transition="in" filter="wipe(up)">
                                      <p:cBhvr>
                                        <p:cTn id="28" dur="500"/>
                                        <p:tgtEl>
                                          <p:spTgt spid="462893"/>
                                        </p:tgtEl>
                                      </p:cBhvr>
                                    </p:animEffect>
                                  </p:childTnLst>
                                </p:cTn>
                              </p:par>
                            </p:childTnLst>
                          </p:cTn>
                        </p:par>
                        <p:par>
                          <p:cTn id="29" fill="hold" nodeType="afterGroup">
                            <p:stCondLst>
                              <p:cond delay="2000"/>
                            </p:stCondLst>
                            <p:childTnLst>
                              <p:par>
                                <p:cTn id="30" presetID="22" presetClass="entr" presetSubtype="1" fill="hold" nodeType="afterEffect">
                                  <p:stCondLst>
                                    <p:cond delay="0"/>
                                  </p:stCondLst>
                                  <p:childTnLst>
                                    <p:set>
                                      <p:cBhvr>
                                        <p:cTn id="31" dur="1" fill="hold">
                                          <p:stCondLst>
                                            <p:cond delay="0"/>
                                          </p:stCondLst>
                                        </p:cTn>
                                        <p:tgtEl>
                                          <p:spTgt spid="462895"/>
                                        </p:tgtEl>
                                        <p:attrNameLst>
                                          <p:attrName>style.visibility</p:attrName>
                                        </p:attrNameLst>
                                      </p:cBhvr>
                                      <p:to>
                                        <p:strVal val="visible"/>
                                      </p:to>
                                    </p:set>
                                    <p:animEffect transition="in" filter="wipe(up)">
                                      <p:cBhvr>
                                        <p:cTn id="32" dur="500"/>
                                        <p:tgtEl>
                                          <p:spTgt spid="4628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463043"/>
                                        </p:tgtEl>
                                        <p:attrNameLst>
                                          <p:attrName>style.visibility</p:attrName>
                                        </p:attrNameLst>
                                      </p:cBhvr>
                                      <p:to>
                                        <p:strVal val="visible"/>
                                      </p:to>
                                    </p:set>
                                    <p:animEffect transition="in" filter="wipe(right)">
                                      <p:cBhvr>
                                        <p:cTn id="37"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3040" grpId="0" autoUpdateAnimBg="0"/>
      <p:bldP spid="463042"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1" name="Group 113"/>
          <p:cNvGrpSpPr>
            <a:grpSpLocks/>
          </p:cNvGrpSpPr>
          <p:nvPr/>
        </p:nvGrpSpPr>
        <p:grpSpPr bwMode="auto">
          <a:xfrm>
            <a:off x="6083300" y="1136650"/>
            <a:ext cx="1289050" cy="1435100"/>
            <a:chOff x="1084" y="711"/>
            <a:chExt cx="2950" cy="2769"/>
          </a:xfrm>
        </p:grpSpPr>
        <p:grpSp>
          <p:nvGrpSpPr>
            <p:cNvPr id="56417" name="Group 114"/>
            <p:cNvGrpSpPr>
              <a:grpSpLocks/>
            </p:cNvGrpSpPr>
            <p:nvPr/>
          </p:nvGrpSpPr>
          <p:grpSpPr bwMode="auto">
            <a:xfrm>
              <a:off x="1084" y="711"/>
              <a:ext cx="2950" cy="2769"/>
              <a:chOff x="2707" y="548"/>
              <a:chExt cx="2950" cy="2769"/>
            </a:xfrm>
          </p:grpSpPr>
          <p:grpSp>
            <p:nvGrpSpPr>
              <p:cNvPr id="56423" name="Group 115"/>
              <p:cNvGrpSpPr>
                <a:grpSpLocks/>
              </p:cNvGrpSpPr>
              <p:nvPr/>
            </p:nvGrpSpPr>
            <p:grpSpPr bwMode="auto">
              <a:xfrm>
                <a:off x="3180" y="1046"/>
                <a:ext cx="2105" cy="1421"/>
                <a:chOff x="578" y="2316"/>
                <a:chExt cx="2105" cy="1421"/>
              </a:xfrm>
            </p:grpSpPr>
            <p:sp>
              <p:nvSpPr>
                <p:cNvPr id="56425"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426"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56424" name="Picture 118"/>
              <p:cNvPicPr>
                <a:picLocks noChangeArrowheads="1"/>
              </p:cNvPicPr>
              <p:nvPr/>
            </p:nvPicPr>
            <p:blipFill>
              <a:blip r:embed="rId3">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6418"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6419"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6420"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6421"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6422"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56322" name="Group 113"/>
          <p:cNvGrpSpPr>
            <a:grpSpLocks/>
          </p:cNvGrpSpPr>
          <p:nvPr/>
        </p:nvGrpSpPr>
        <p:grpSpPr bwMode="auto">
          <a:xfrm>
            <a:off x="6083300" y="3154363"/>
            <a:ext cx="1289050" cy="1435100"/>
            <a:chOff x="1084" y="711"/>
            <a:chExt cx="2950" cy="2769"/>
          </a:xfrm>
        </p:grpSpPr>
        <p:grpSp>
          <p:nvGrpSpPr>
            <p:cNvPr id="56407" name="Group 114"/>
            <p:cNvGrpSpPr>
              <a:grpSpLocks/>
            </p:cNvGrpSpPr>
            <p:nvPr/>
          </p:nvGrpSpPr>
          <p:grpSpPr bwMode="auto">
            <a:xfrm>
              <a:off x="1084" y="711"/>
              <a:ext cx="2950" cy="2769"/>
              <a:chOff x="2707" y="548"/>
              <a:chExt cx="2950" cy="2769"/>
            </a:xfrm>
          </p:grpSpPr>
          <p:grpSp>
            <p:nvGrpSpPr>
              <p:cNvPr id="56413" name="Group 115"/>
              <p:cNvGrpSpPr>
                <a:grpSpLocks/>
              </p:cNvGrpSpPr>
              <p:nvPr/>
            </p:nvGrpSpPr>
            <p:grpSpPr bwMode="auto">
              <a:xfrm>
                <a:off x="3180" y="1046"/>
                <a:ext cx="2105" cy="1421"/>
                <a:chOff x="578" y="2316"/>
                <a:chExt cx="2105" cy="1421"/>
              </a:xfrm>
            </p:grpSpPr>
            <p:sp>
              <p:nvSpPr>
                <p:cNvPr id="56415" name="Freeform 116" descr="Cork"/>
                <p:cNvSpPr>
                  <a:spLocks/>
                </p:cNvSpPr>
                <p:nvPr/>
              </p:nvSpPr>
              <p:spPr bwMode="auto">
                <a:xfrm>
                  <a:off x="633" y="2316"/>
                  <a:ext cx="2050" cy="256"/>
                </a:xfrm>
                <a:custGeom>
                  <a:avLst/>
                  <a:gdLst>
                    <a:gd name="T0" fmla="*/ 288612214 w 592"/>
                    <a:gd name="T1" fmla="*/ 204254345 h 90"/>
                    <a:gd name="T2" fmla="*/ 782198059 w 592"/>
                    <a:gd name="T3" fmla="*/ 99890028 h 90"/>
                    <a:gd name="T4" fmla="*/ 1215557033 w 592"/>
                    <a:gd name="T5" fmla="*/ 81377872 h 90"/>
                    <a:gd name="T6" fmla="*/ 1638042776 w 592"/>
                    <a:gd name="T7" fmla="*/ 72674182 h 90"/>
                    <a:gd name="T8" fmla="*/ 2147483647 w 592"/>
                    <a:gd name="T9" fmla="*/ 77426139 h 90"/>
                    <a:gd name="T10" fmla="*/ 2147483647 w 592"/>
                    <a:gd name="T11" fmla="*/ 90942618 h 90"/>
                    <a:gd name="T12" fmla="*/ 2147483647 w 592"/>
                    <a:gd name="T13" fmla="*/ 104646244 h 90"/>
                    <a:gd name="T14" fmla="*/ 2147483647 w 592"/>
                    <a:gd name="T15" fmla="*/ 118162734 h 90"/>
                    <a:gd name="T16" fmla="*/ 2147483647 w 592"/>
                    <a:gd name="T17" fmla="*/ 99890028 h 90"/>
                    <a:gd name="T18" fmla="*/ 2147483647 w 592"/>
                    <a:gd name="T19" fmla="*/ 36789695 h 90"/>
                    <a:gd name="T20" fmla="*/ 2147483647 w 592"/>
                    <a:gd name="T21" fmla="*/ 0 h 90"/>
                    <a:gd name="T22" fmla="*/ 2147483647 w 592"/>
                    <a:gd name="T23" fmla="*/ 4751562 h 90"/>
                    <a:gd name="T24" fmla="*/ 2147483647 w 592"/>
                    <a:gd name="T25" fmla="*/ 67857462 h 90"/>
                    <a:gd name="T26" fmla="*/ 2147483647 w 592"/>
                    <a:gd name="T27" fmla="*/ 81377872 h 90"/>
                    <a:gd name="T28" fmla="*/ 2147483647 w 592"/>
                    <a:gd name="T29" fmla="*/ 136301554 h 90"/>
                    <a:gd name="T30" fmla="*/ 2147483647 w 592"/>
                    <a:gd name="T31" fmla="*/ 1500971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416" name="Freeform 117" descr="Cork"/>
                <p:cNvSpPr>
                  <a:spLocks/>
                </p:cNvSpPr>
                <p:nvPr/>
              </p:nvSpPr>
              <p:spPr bwMode="auto">
                <a:xfrm>
                  <a:off x="578" y="2506"/>
                  <a:ext cx="2074" cy="1231"/>
                </a:xfrm>
                <a:custGeom>
                  <a:avLst/>
                  <a:gdLst>
                    <a:gd name="T0" fmla="*/ 2147483647 w 599"/>
                    <a:gd name="T1" fmla="*/ 0 h 432"/>
                    <a:gd name="T2" fmla="*/ 2147483647 w 599"/>
                    <a:gd name="T3" fmla="*/ 13763594 h 432"/>
                    <a:gd name="T4" fmla="*/ 2147483647 w 599"/>
                    <a:gd name="T5" fmla="*/ 22939112 h 432"/>
                    <a:gd name="T6" fmla="*/ 2147483647 w 599"/>
                    <a:gd name="T7" fmla="*/ 55629722 h 432"/>
                    <a:gd name="T8" fmla="*/ 2147483647 w 599"/>
                    <a:gd name="T9" fmla="*/ 214148675 h 432"/>
                    <a:gd name="T10" fmla="*/ 2147483647 w 599"/>
                    <a:gd name="T11" fmla="*/ 484382329 h 432"/>
                    <a:gd name="T12" fmla="*/ 2147483647 w 599"/>
                    <a:gd name="T13" fmla="*/ 619080526 h 432"/>
                    <a:gd name="T14" fmla="*/ 2147483647 w 599"/>
                    <a:gd name="T15" fmla="*/ 814314567 h 432"/>
                    <a:gd name="T16" fmla="*/ 2147483647 w 599"/>
                    <a:gd name="T17" fmla="*/ 936128175 h 432"/>
                    <a:gd name="T18" fmla="*/ 2147483647 w 599"/>
                    <a:gd name="T19" fmla="*/ 982467258 h 432"/>
                    <a:gd name="T20" fmla="*/ 2147483647 w 599"/>
                    <a:gd name="T21" fmla="*/ 963588904 h 432"/>
                    <a:gd name="T22" fmla="*/ 2147483647 w 599"/>
                    <a:gd name="T23" fmla="*/ 953802614 h 432"/>
                    <a:gd name="T24" fmla="*/ 2147483647 w 599"/>
                    <a:gd name="T25" fmla="*/ 819144498 h 432"/>
                    <a:gd name="T26" fmla="*/ 2147483647 w 599"/>
                    <a:gd name="T27" fmla="*/ 786467731 h 432"/>
                    <a:gd name="T28" fmla="*/ 2147483647 w 599"/>
                    <a:gd name="T29" fmla="*/ 763515910 h 432"/>
                    <a:gd name="T30" fmla="*/ 2147483647 w 599"/>
                    <a:gd name="T31" fmla="*/ 735133820 h 432"/>
                    <a:gd name="T32" fmla="*/ 2147483647 w 599"/>
                    <a:gd name="T33" fmla="*/ 838036362 h 432"/>
                    <a:gd name="T34" fmla="*/ 2147483647 w 599"/>
                    <a:gd name="T35" fmla="*/ 856664637 h 432"/>
                    <a:gd name="T36" fmla="*/ 2147483647 w 599"/>
                    <a:gd name="T37" fmla="*/ 912258105 h 432"/>
                    <a:gd name="T38" fmla="*/ 1891466214 w 599"/>
                    <a:gd name="T39" fmla="*/ 1005411257 h 432"/>
                    <a:gd name="T40" fmla="*/ 1027202195 w 599"/>
                    <a:gd name="T41" fmla="*/ 982467258 h 432"/>
                    <a:gd name="T42" fmla="*/ 605212510 w 599"/>
                    <a:gd name="T43" fmla="*/ 963588904 h 432"/>
                    <a:gd name="T44" fmla="*/ 246180795 w 599"/>
                    <a:gd name="T45" fmla="*/ 926056518 h 432"/>
                    <a:gd name="T46" fmla="*/ 391789894 w 599"/>
                    <a:gd name="T47" fmla="*/ 865805411 h 432"/>
                    <a:gd name="T48" fmla="*/ 605212510 w 599"/>
                    <a:gd name="T49" fmla="*/ 777599590 h 432"/>
                    <a:gd name="T50" fmla="*/ 956101307 w 599"/>
                    <a:gd name="T51" fmla="*/ 610224581 h 432"/>
                    <a:gd name="T52" fmla="*/ 1027202195 w 599"/>
                    <a:gd name="T53" fmla="*/ 437621851 h 432"/>
                    <a:gd name="T54" fmla="*/ 1098280204 w 599"/>
                    <a:gd name="T55" fmla="*/ 293177442 h 432"/>
                    <a:gd name="T56" fmla="*/ 1027202195 w 599"/>
                    <a:gd name="T57" fmla="*/ 191204887 h 432"/>
                    <a:gd name="T58" fmla="*/ 751132111 w 599"/>
                    <a:gd name="T59" fmla="*/ 69391669 h 432"/>
                    <a:gd name="T60" fmla="*/ 680031645 w 599"/>
                    <a:gd name="T61" fmla="*/ 326906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56414" name="Picture 118"/>
              <p:cNvPicPr>
                <a:picLocks noChangeArrowheads="1"/>
              </p:cNvPicPr>
              <p:nvPr/>
            </p:nvPicPr>
            <p:blipFill>
              <a:blip r:embed="rId3">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6408" name="Freeform 119"/>
            <p:cNvSpPr>
              <a:spLocks/>
            </p:cNvSpPr>
            <p:nvPr/>
          </p:nvSpPr>
          <p:spPr bwMode="auto">
            <a:xfrm>
              <a:off x="1616" y="2649"/>
              <a:ext cx="88" cy="277"/>
            </a:xfrm>
            <a:custGeom>
              <a:avLst/>
              <a:gdLst>
                <a:gd name="T0" fmla="*/ 118 w 85"/>
                <a:gd name="T1" fmla="*/ 22 h 318"/>
                <a:gd name="T2" fmla="*/ 102 w 85"/>
                <a:gd name="T3" fmla="*/ 10 h 318"/>
                <a:gd name="T4" fmla="*/ 77 w 85"/>
                <a:gd name="T5" fmla="*/ 6 h 318"/>
                <a:gd name="T6" fmla="*/ 89 w 85"/>
                <a:gd name="T7" fmla="*/ 10 h 318"/>
                <a:gd name="T8" fmla="*/ 102 w 85"/>
                <a:gd name="T9" fmla="*/ 3 h 318"/>
                <a:gd name="T10" fmla="*/ 61 w 85"/>
                <a:gd name="T11" fmla="*/ 3 h 318"/>
                <a:gd name="T12" fmla="*/ 61 w 85"/>
                <a:gd name="T13" fmla="*/ 6 h 318"/>
                <a:gd name="T14" fmla="*/ 77 w 85"/>
                <a:gd name="T15" fmla="*/ 27 h 318"/>
                <a:gd name="T16" fmla="*/ 45 w 85"/>
                <a:gd name="T17" fmla="*/ 23 h 318"/>
                <a:gd name="T18" fmla="*/ 61 w 85"/>
                <a:gd name="T19" fmla="*/ 18 h 318"/>
                <a:gd name="T20" fmla="*/ 77 w 85"/>
                <a:gd name="T21" fmla="*/ 23 h 318"/>
                <a:gd name="T22" fmla="*/ 61 w 85"/>
                <a:gd name="T23" fmla="*/ 15 h 318"/>
                <a:gd name="T24" fmla="*/ 77 w 85"/>
                <a:gd name="T25" fmla="*/ 22 h 318"/>
                <a:gd name="T26" fmla="*/ 61 w 85"/>
                <a:gd name="T27" fmla="*/ 17 h 318"/>
                <a:gd name="T28" fmla="*/ 77 w 85"/>
                <a:gd name="T29" fmla="*/ 21 h 318"/>
                <a:gd name="T30" fmla="*/ 89 w 85"/>
                <a:gd name="T31" fmla="*/ 24 h 318"/>
                <a:gd name="T32" fmla="*/ 118 w 85"/>
                <a:gd name="T33" fmla="*/ 29 h 318"/>
                <a:gd name="T34" fmla="*/ 129 w 85"/>
                <a:gd name="T35" fmla="*/ 33 h 318"/>
                <a:gd name="T36" fmla="*/ 118 w 85"/>
                <a:gd name="T37" fmla="*/ 40 h 318"/>
                <a:gd name="T38" fmla="*/ 102 w 85"/>
                <a:gd name="T39" fmla="*/ 38 h 318"/>
                <a:gd name="T40" fmla="*/ 89 w 85"/>
                <a:gd name="T41" fmla="*/ 45 h 318"/>
                <a:gd name="T42" fmla="*/ 61 w 85"/>
                <a:gd name="T43" fmla="*/ 43 h 318"/>
                <a:gd name="T44" fmla="*/ 45 w 85"/>
                <a:gd name="T45" fmla="*/ 29 h 318"/>
                <a:gd name="T46" fmla="*/ 36 w 85"/>
                <a:gd name="T47" fmla="*/ 36 h 318"/>
                <a:gd name="T48" fmla="*/ 5 w 85"/>
                <a:gd name="T49" fmla="*/ 30 h 318"/>
                <a:gd name="T50" fmla="*/ 61 w 85"/>
                <a:gd name="T51" fmla="*/ 21 h 318"/>
                <a:gd name="T52" fmla="*/ 102 w 85"/>
                <a:gd name="T53" fmla="*/ 24 h 318"/>
                <a:gd name="T54" fmla="*/ 118 w 85"/>
                <a:gd name="T55" fmla="*/ 32 h 318"/>
                <a:gd name="T56" fmla="*/ 102 w 85"/>
                <a:gd name="T57" fmla="*/ 27 h 318"/>
                <a:gd name="T58" fmla="*/ 102 w 85"/>
                <a:gd name="T59" fmla="*/ 3 h 318"/>
                <a:gd name="T60" fmla="*/ 77 w 85"/>
                <a:gd name="T61" fmla="*/ 5 h 318"/>
                <a:gd name="T62" fmla="*/ 36 w 85"/>
                <a:gd name="T63" fmla="*/ 6 h 318"/>
                <a:gd name="T64" fmla="*/ 61 w 85"/>
                <a:gd name="T65" fmla="*/ 14 h 318"/>
                <a:gd name="T66" fmla="*/ 89 w 85"/>
                <a:gd name="T67" fmla="*/ 19 h 318"/>
                <a:gd name="T68" fmla="*/ 118 w 85"/>
                <a:gd name="T69" fmla="*/ 2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6409" name="Freeform 120"/>
            <p:cNvSpPr>
              <a:spLocks/>
            </p:cNvSpPr>
            <p:nvPr/>
          </p:nvSpPr>
          <p:spPr bwMode="auto">
            <a:xfrm>
              <a:off x="1635" y="2647"/>
              <a:ext cx="109" cy="309"/>
            </a:xfrm>
            <a:custGeom>
              <a:avLst/>
              <a:gdLst>
                <a:gd name="T0" fmla="*/ 1 w 105"/>
                <a:gd name="T1" fmla="*/ 0 h 354"/>
                <a:gd name="T2" fmla="*/ 157 w 105"/>
                <a:gd name="T3" fmla="*/ 3 h 354"/>
                <a:gd name="T4" fmla="*/ 122 w 105"/>
                <a:gd name="T5" fmla="*/ 4 h 354"/>
                <a:gd name="T6" fmla="*/ 141 w 105"/>
                <a:gd name="T7" fmla="*/ 9 h 354"/>
                <a:gd name="T8" fmla="*/ 141 w 105"/>
                <a:gd name="T9" fmla="*/ 22 h 354"/>
                <a:gd name="T10" fmla="*/ 164 w 105"/>
                <a:gd name="T11" fmla="*/ 25 h 354"/>
                <a:gd name="T12" fmla="*/ 164 w 105"/>
                <a:gd name="T13" fmla="*/ 36 h 354"/>
                <a:gd name="T14" fmla="*/ 141 w 105"/>
                <a:gd name="T15" fmla="*/ 50 h 354"/>
                <a:gd name="T16" fmla="*/ 116 w 105"/>
                <a:gd name="T17" fmla="*/ 53 h 354"/>
                <a:gd name="T18" fmla="*/ 28 w 105"/>
                <a:gd name="T19" fmla="*/ 47 h 354"/>
                <a:gd name="T20" fmla="*/ 12 w 105"/>
                <a:gd name="T21" fmla="*/ 42 h 354"/>
                <a:gd name="T22" fmla="*/ 28 w 105"/>
                <a:gd name="T23" fmla="*/ 37 h 354"/>
                <a:gd name="T24" fmla="*/ 9 w 105"/>
                <a:gd name="T25" fmla="*/ 15 h 354"/>
                <a:gd name="T26" fmla="*/ 34 w 105"/>
                <a:gd name="T27" fmla="*/ 7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6410" name="Freeform 121"/>
            <p:cNvSpPr>
              <a:spLocks/>
            </p:cNvSpPr>
            <p:nvPr/>
          </p:nvSpPr>
          <p:spPr bwMode="auto">
            <a:xfrm>
              <a:off x="3008" y="2583"/>
              <a:ext cx="155" cy="328"/>
            </a:xfrm>
            <a:custGeom>
              <a:avLst/>
              <a:gdLst>
                <a:gd name="T0" fmla="*/ 244 w 149"/>
                <a:gd name="T1" fmla="*/ 3 h 376"/>
                <a:gd name="T2" fmla="*/ 232 w 149"/>
                <a:gd name="T3" fmla="*/ 15 h 376"/>
                <a:gd name="T4" fmla="*/ 216 w 149"/>
                <a:gd name="T5" fmla="*/ 19 h 376"/>
                <a:gd name="T6" fmla="*/ 212 w 149"/>
                <a:gd name="T7" fmla="*/ 21 h 376"/>
                <a:gd name="T8" fmla="*/ 181 w 149"/>
                <a:gd name="T9" fmla="*/ 36 h 376"/>
                <a:gd name="T10" fmla="*/ 143 w 149"/>
                <a:gd name="T11" fmla="*/ 46 h 376"/>
                <a:gd name="T12" fmla="*/ 115 w 149"/>
                <a:gd name="T13" fmla="*/ 53 h 376"/>
                <a:gd name="T14" fmla="*/ 96 w 149"/>
                <a:gd name="T15" fmla="*/ 53 h 376"/>
                <a:gd name="T16" fmla="*/ 32 w 149"/>
                <a:gd name="T17" fmla="*/ 55 h 376"/>
                <a:gd name="T18" fmla="*/ 2 w 149"/>
                <a:gd name="T19" fmla="*/ 51 h 376"/>
                <a:gd name="T20" fmla="*/ 5 w 149"/>
                <a:gd name="T21" fmla="*/ 46 h 376"/>
                <a:gd name="T22" fmla="*/ 8 w 149"/>
                <a:gd name="T23" fmla="*/ 33 h 376"/>
                <a:gd name="T24" fmla="*/ 35 w 149"/>
                <a:gd name="T25" fmla="*/ 29 h 376"/>
                <a:gd name="T26" fmla="*/ 58 w 149"/>
                <a:gd name="T27" fmla="*/ 16 h 376"/>
                <a:gd name="T28" fmla="*/ 73 w 149"/>
                <a:gd name="T29" fmla="*/ 11 h 376"/>
                <a:gd name="T30" fmla="*/ 138 w 149"/>
                <a:gd name="T31" fmla="*/ 3 h 376"/>
                <a:gd name="T32" fmla="*/ 212 w 149"/>
                <a:gd name="T33" fmla="*/ 3 h 376"/>
                <a:gd name="T34" fmla="*/ 24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6411" name="Freeform 122"/>
            <p:cNvSpPr>
              <a:spLocks/>
            </p:cNvSpPr>
            <p:nvPr/>
          </p:nvSpPr>
          <p:spPr bwMode="auto">
            <a:xfrm>
              <a:off x="1714" y="1020"/>
              <a:ext cx="99" cy="440"/>
            </a:xfrm>
            <a:custGeom>
              <a:avLst/>
              <a:gdLst>
                <a:gd name="T0" fmla="*/ 40 w 96"/>
                <a:gd name="T1" fmla="*/ 72 h 504"/>
                <a:gd name="T2" fmla="*/ 93 w 96"/>
                <a:gd name="T3" fmla="*/ 74 h 504"/>
                <a:gd name="T4" fmla="*/ 110 w 96"/>
                <a:gd name="T5" fmla="*/ 68 h 504"/>
                <a:gd name="T6" fmla="*/ 110 w 96"/>
                <a:gd name="T7" fmla="*/ 48 h 504"/>
                <a:gd name="T8" fmla="*/ 136 w 96"/>
                <a:gd name="T9" fmla="*/ 32 h 504"/>
                <a:gd name="T10" fmla="*/ 146 w 96"/>
                <a:gd name="T11" fmla="*/ 26 h 504"/>
                <a:gd name="T12" fmla="*/ 136 w 96"/>
                <a:gd name="T13" fmla="*/ 8 h 504"/>
                <a:gd name="T14" fmla="*/ 118 w 96"/>
                <a:gd name="T15" fmla="*/ 3 h 504"/>
                <a:gd name="T16" fmla="*/ 43 w 96"/>
                <a:gd name="T17" fmla="*/ 3 h 504"/>
                <a:gd name="T18" fmla="*/ 40 w 96"/>
                <a:gd name="T19" fmla="*/ 18 h 504"/>
                <a:gd name="T20" fmla="*/ 46 w 96"/>
                <a:gd name="T21" fmla="*/ 54 h 504"/>
                <a:gd name="T22" fmla="*/ 60 w 96"/>
                <a:gd name="T23" fmla="*/ 61 h 504"/>
                <a:gd name="T24" fmla="*/ 38 w 96"/>
                <a:gd name="T25" fmla="*/ 71 h 504"/>
                <a:gd name="T26" fmla="*/ 40 w 96"/>
                <a:gd name="T27" fmla="*/ 7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6412" name="Freeform 123"/>
            <p:cNvSpPr>
              <a:spLocks/>
            </p:cNvSpPr>
            <p:nvPr/>
          </p:nvSpPr>
          <p:spPr bwMode="auto">
            <a:xfrm>
              <a:off x="3431" y="1007"/>
              <a:ext cx="156" cy="358"/>
            </a:xfrm>
            <a:custGeom>
              <a:avLst/>
              <a:gdLst>
                <a:gd name="T0" fmla="*/ 5 w 150"/>
                <a:gd name="T1" fmla="*/ 57 h 410"/>
                <a:gd name="T2" fmla="*/ 70 w 150"/>
                <a:gd name="T3" fmla="*/ 62 h 410"/>
                <a:gd name="T4" fmla="*/ 138 w 150"/>
                <a:gd name="T5" fmla="*/ 60 h 410"/>
                <a:gd name="T6" fmla="*/ 162 w 150"/>
                <a:gd name="T7" fmla="*/ 54 h 410"/>
                <a:gd name="T8" fmla="*/ 199 w 150"/>
                <a:gd name="T9" fmla="*/ 41 h 410"/>
                <a:gd name="T10" fmla="*/ 222 w 150"/>
                <a:gd name="T11" fmla="*/ 33 h 410"/>
                <a:gd name="T12" fmla="*/ 235 w 150"/>
                <a:gd name="T13" fmla="*/ 29 h 410"/>
                <a:gd name="T14" fmla="*/ 240 w 150"/>
                <a:gd name="T15" fmla="*/ 17 h 410"/>
                <a:gd name="T16" fmla="*/ 250 w 150"/>
                <a:gd name="T17" fmla="*/ 15 h 410"/>
                <a:gd name="T18" fmla="*/ 253 w 150"/>
                <a:gd name="T19" fmla="*/ 7 h 410"/>
                <a:gd name="T20" fmla="*/ 225 w 150"/>
                <a:gd name="T21" fmla="*/ 0 h 410"/>
                <a:gd name="T22" fmla="*/ 162 w 150"/>
                <a:gd name="T23" fmla="*/ 3 h 410"/>
                <a:gd name="T24" fmla="*/ 133 w 150"/>
                <a:gd name="T25" fmla="*/ 8 h 410"/>
                <a:gd name="T26" fmla="*/ 114 w 150"/>
                <a:gd name="T27" fmla="*/ 21 h 410"/>
                <a:gd name="T28" fmla="*/ 100 w 150"/>
                <a:gd name="T29" fmla="*/ 24 h 410"/>
                <a:gd name="T30" fmla="*/ 73 w 150"/>
                <a:gd name="T31" fmla="*/ 33 h 410"/>
                <a:gd name="T32" fmla="*/ 70 w 150"/>
                <a:gd name="T33" fmla="*/ 34 h 410"/>
                <a:gd name="T34" fmla="*/ 58 w 150"/>
                <a:gd name="T35" fmla="*/ 34 h 410"/>
                <a:gd name="T36" fmla="*/ 54 w 150"/>
                <a:gd name="T37" fmla="*/ 38 h 410"/>
                <a:gd name="T38" fmla="*/ 48 w 150"/>
                <a:gd name="T39" fmla="*/ 39 h 410"/>
                <a:gd name="T40" fmla="*/ 30 w 150"/>
                <a:gd name="T41" fmla="*/ 52 h 410"/>
                <a:gd name="T42" fmla="*/ 10 w 150"/>
                <a:gd name="T43" fmla="*/ 57 h 410"/>
                <a:gd name="T44" fmla="*/ 2 w 150"/>
                <a:gd name="T45" fmla="*/ 58 h 410"/>
                <a:gd name="T46" fmla="*/ 5 w 150"/>
                <a:gd name="T47" fmla="*/ 5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63874" name="Rectangle 2"/>
          <p:cNvSpPr>
            <a:spLocks noChangeArrowheads="1"/>
          </p:cNvSpPr>
          <p:nvPr/>
        </p:nvSpPr>
        <p:spPr bwMode="auto">
          <a:xfrm>
            <a:off x="2838450" y="1377950"/>
            <a:ext cx="33274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32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5632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56326" name="Rectangle 5"/>
          <p:cNvSpPr>
            <a:spLocks noChangeArrowheads="1"/>
          </p:cNvSpPr>
          <p:nvPr/>
        </p:nvSpPr>
        <p:spPr bwMode="auto">
          <a:xfrm>
            <a:off x="3059113" y="879475"/>
            <a:ext cx="1778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 </a:t>
            </a:r>
            <a:r>
              <a:rPr lang="en-US" sz="2400" b="1" u="none">
                <a:solidFill>
                  <a:schemeClr val="accent2"/>
                </a:solidFill>
                <a:latin typeface="Times" charset="0"/>
              </a:rPr>
              <a:t>UTUKUFU</a:t>
            </a:r>
          </a:p>
        </p:txBody>
      </p:sp>
      <p:sp>
        <p:nvSpPr>
          <p:cNvPr id="5632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3879"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u="none">
                <a:solidFill>
                  <a:srgbClr val="FAFD00"/>
                </a:solidFill>
                <a:latin typeface="Times" charset="0"/>
                <a:ea typeface="+mn-ea"/>
                <a:cs typeface="+mn-cs"/>
              </a:rPr>
              <a:t>ca. 1000 B.C.</a:t>
            </a:r>
          </a:p>
        </p:txBody>
      </p:sp>
      <p:sp>
        <p:nvSpPr>
          <p:cNvPr id="56329"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330"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S - D - S</a:t>
            </a:r>
          </a:p>
        </p:txBody>
      </p:sp>
      <p:sp>
        <p:nvSpPr>
          <p:cNvPr id="56331" name="Rectangle 11"/>
          <p:cNvSpPr>
            <a:spLocks noChangeArrowheads="1"/>
          </p:cNvSpPr>
          <p:nvPr/>
        </p:nvSpPr>
        <p:spPr bwMode="auto">
          <a:xfrm>
            <a:off x="3338513" y="4130675"/>
            <a:ext cx="25431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   20-J        20-R</a:t>
            </a:r>
          </a:p>
        </p:txBody>
      </p:sp>
      <p:sp>
        <p:nvSpPr>
          <p:cNvPr id="56332" name="Rectangle 12"/>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  200        </a:t>
            </a:r>
          </a:p>
        </p:txBody>
      </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63889" name="Oval 17"/>
          <p:cNvSpPr>
            <a:spLocks noChangeArrowheads="1"/>
          </p:cNvSpPr>
          <p:nvPr/>
        </p:nvSpPr>
        <p:spPr bwMode="auto">
          <a:xfrm>
            <a:off x="901700" y="27622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335" name="Freeform 18"/>
          <p:cNvSpPr>
            <a:spLocks/>
          </p:cNvSpPr>
          <p:nvPr/>
        </p:nvSpPr>
        <p:spPr bwMode="auto">
          <a:xfrm>
            <a:off x="1625600" y="2697163"/>
            <a:ext cx="1074738" cy="906462"/>
          </a:xfrm>
          <a:custGeom>
            <a:avLst/>
            <a:gdLst>
              <a:gd name="T0" fmla="*/ 35282204 w 677"/>
              <a:gd name="T1" fmla="*/ 68043387 h 571"/>
              <a:gd name="T2" fmla="*/ 42843470 w 677"/>
              <a:gd name="T3" fmla="*/ 189010821 h 571"/>
              <a:gd name="T4" fmla="*/ 50403148 w 677"/>
              <a:gd name="T5" fmla="*/ 307458893 h 571"/>
              <a:gd name="T6" fmla="*/ 115927241 w 677"/>
              <a:gd name="T7" fmla="*/ 365421661 h 571"/>
              <a:gd name="T8" fmla="*/ 272177002 w 677"/>
              <a:gd name="T9" fmla="*/ 413305397 h 571"/>
              <a:gd name="T10" fmla="*/ 393144558 w 677"/>
              <a:gd name="T11" fmla="*/ 466227855 h 571"/>
              <a:gd name="T12" fmla="*/ 516633065 w 677"/>
              <a:gd name="T13" fmla="*/ 488910043 h 571"/>
              <a:gd name="T14" fmla="*/ 642640936 w 677"/>
              <a:gd name="T15" fmla="*/ 539313140 h 571"/>
              <a:gd name="T16" fmla="*/ 768648808 w 677"/>
              <a:gd name="T17" fmla="*/ 622477457 h 571"/>
              <a:gd name="T18" fmla="*/ 897176042 w 677"/>
              <a:gd name="T19" fmla="*/ 705643361 h 571"/>
              <a:gd name="T20" fmla="*/ 965221087 w 677"/>
              <a:gd name="T21" fmla="*/ 821570484 h 571"/>
              <a:gd name="T22" fmla="*/ 1035785494 w 677"/>
              <a:gd name="T23" fmla="*/ 937497608 h 571"/>
              <a:gd name="T24" fmla="*/ 1131551476 w 677"/>
              <a:gd name="T25" fmla="*/ 1023182873 h 571"/>
              <a:gd name="T26" fmla="*/ 1202115884 w 677"/>
              <a:gd name="T27" fmla="*/ 1139109997 h 571"/>
              <a:gd name="T28" fmla="*/ 1239917452 w 677"/>
              <a:gd name="T29" fmla="*/ 1255037120 h 571"/>
              <a:gd name="T30" fmla="*/ 1247478718 w 677"/>
              <a:gd name="T31" fmla="*/ 1376004554 h 571"/>
              <a:gd name="T32" fmla="*/ 1313002811 w 677"/>
              <a:gd name="T33" fmla="*/ 1433967322 h 571"/>
              <a:gd name="T34" fmla="*/ 1431449416 w 677"/>
              <a:gd name="T35" fmla="*/ 1423886702 h 571"/>
              <a:gd name="T36" fmla="*/ 1582658861 w 677"/>
              <a:gd name="T37" fmla="*/ 1413806083 h 571"/>
              <a:gd name="T38" fmla="*/ 1703626418 w 677"/>
              <a:gd name="T39" fmla="*/ 1406246412 h 571"/>
              <a:gd name="T40" fmla="*/ 1665824850 w 677"/>
              <a:gd name="T41" fmla="*/ 1287798340 h 571"/>
              <a:gd name="T42" fmla="*/ 1625502331 w 677"/>
              <a:gd name="T43" fmla="*/ 1169351855 h 571"/>
              <a:gd name="T44" fmla="*/ 1557457287 w 677"/>
              <a:gd name="T45" fmla="*/ 1053424731 h 571"/>
              <a:gd name="T46" fmla="*/ 1489413830 w 677"/>
              <a:gd name="T47" fmla="*/ 937497608 h 571"/>
              <a:gd name="T48" fmla="*/ 1418849423 w 677"/>
              <a:gd name="T49" fmla="*/ 821570484 h 571"/>
              <a:gd name="T50" fmla="*/ 1323083441 w 677"/>
              <a:gd name="T51" fmla="*/ 705643361 h 571"/>
              <a:gd name="T52" fmla="*/ 1282760922 w 677"/>
              <a:gd name="T53" fmla="*/ 587195289 h 571"/>
              <a:gd name="T54" fmla="*/ 1186994940 w 677"/>
              <a:gd name="T55" fmla="*/ 501510023 h 571"/>
              <a:gd name="T56" fmla="*/ 1088708006 w 677"/>
              <a:gd name="T57" fmla="*/ 418345707 h 571"/>
              <a:gd name="T58" fmla="*/ 992942024 w 677"/>
              <a:gd name="T59" fmla="*/ 332660442 h 571"/>
              <a:gd name="T60" fmla="*/ 894656679 w 677"/>
              <a:gd name="T61" fmla="*/ 249494537 h 571"/>
              <a:gd name="T62" fmla="*/ 771168171 w 677"/>
              <a:gd name="T63" fmla="*/ 196572079 h 571"/>
              <a:gd name="T64" fmla="*/ 645160300 w 677"/>
              <a:gd name="T65" fmla="*/ 148688343 h 571"/>
              <a:gd name="T66" fmla="*/ 519152429 w 677"/>
              <a:gd name="T67" fmla="*/ 95765885 h 571"/>
              <a:gd name="T68" fmla="*/ 398184873 w 677"/>
              <a:gd name="T69" fmla="*/ 73083697 h 571"/>
              <a:gd name="T70" fmla="*/ 277217316 w 677"/>
              <a:gd name="T71" fmla="*/ 52922458 h 571"/>
              <a:gd name="T72" fmla="*/ 151209445 w 677"/>
              <a:gd name="T73" fmla="*/ 0 h 571"/>
              <a:gd name="T74" fmla="*/ 30241889 w 677"/>
              <a:gd name="T75" fmla="*/ 7559671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56336" name="Freeform 19"/>
          <p:cNvSpPr>
            <a:spLocks/>
          </p:cNvSpPr>
          <p:nvPr/>
        </p:nvSpPr>
        <p:spPr bwMode="auto">
          <a:xfrm>
            <a:off x="1625600" y="2603500"/>
            <a:ext cx="1258888" cy="1042988"/>
          </a:xfrm>
          <a:custGeom>
            <a:avLst/>
            <a:gdLst>
              <a:gd name="T0" fmla="*/ 60483774 w 793"/>
              <a:gd name="T1" fmla="*/ 20161260 h 657"/>
              <a:gd name="T2" fmla="*/ 221773838 w 793"/>
              <a:gd name="T3" fmla="*/ 80645039 h 657"/>
              <a:gd name="T4" fmla="*/ 362902644 w 793"/>
              <a:gd name="T5" fmla="*/ 100806298 h 657"/>
              <a:gd name="T6" fmla="*/ 463708934 w 793"/>
              <a:gd name="T7" fmla="*/ 161290077 h 657"/>
              <a:gd name="T8" fmla="*/ 544353966 w 793"/>
              <a:gd name="T9" fmla="*/ 201612597 h 657"/>
              <a:gd name="T10" fmla="*/ 604837740 w 793"/>
              <a:gd name="T11" fmla="*/ 262096376 h 657"/>
              <a:gd name="T12" fmla="*/ 705644030 w 793"/>
              <a:gd name="T13" fmla="*/ 302418895 h 657"/>
              <a:gd name="T14" fmla="*/ 786289062 w 793"/>
              <a:gd name="T15" fmla="*/ 342741414 h 657"/>
              <a:gd name="T16" fmla="*/ 866934094 w 793"/>
              <a:gd name="T17" fmla="*/ 383063934 h 657"/>
              <a:gd name="T18" fmla="*/ 947579126 w 793"/>
              <a:gd name="T19" fmla="*/ 423386453 h 657"/>
              <a:gd name="T20" fmla="*/ 1028224158 w 793"/>
              <a:gd name="T21" fmla="*/ 463708972 h 657"/>
              <a:gd name="T22" fmla="*/ 1108869190 w 793"/>
              <a:gd name="T23" fmla="*/ 544354011 h 657"/>
              <a:gd name="T24" fmla="*/ 1169352964 w 793"/>
              <a:gd name="T25" fmla="*/ 604837790 h 657"/>
              <a:gd name="T26" fmla="*/ 1249997996 w 793"/>
              <a:gd name="T27" fmla="*/ 645160309 h 657"/>
              <a:gd name="T28" fmla="*/ 1330643028 w 793"/>
              <a:gd name="T29" fmla="*/ 685482829 h 657"/>
              <a:gd name="T30" fmla="*/ 1391126803 w 793"/>
              <a:gd name="T31" fmla="*/ 745966608 h 657"/>
              <a:gd name="T32" fmla="*/ 1431449319 w 793"/>
              <a:gd name="T33" fmla="*/ 826611646 h 657"/>
              <a:gd name="T34" fmla="*/ 1491933093 w 793"/>
              <a:gd name="T35" fmla="*/ 887095425 h 657"/>
              <a:gd name="T36" fmla="*/ 1572578125 w 793"/>
              <a:gd name="T37" fmla="*/ 947579204 h 657"/>
              <a:gd name="T38" fmla="*/ 1612900641 w 793"/>
              <a:gd name="T39" fmla="*/ 1008062983 h 657"/>
              <a:gd name="T40" fmla="*/ 1653223157 w 793"/>
              <a:gd name="T41" fmla="*/ 1088708022 h 657"/>
              <a:gd name="T42" fmla="*/ 1713706931 w 793"/>
              <a:gd name="T43" fmla="*/ 1169353061 h 657"/>
              <a:gd name="T44" fmla="*/ 1794351963 w 793"/>
              <a:gd name="T45" fmla="*/ 1189514320 h 657"/>
              <a:gd name="T46" fmla="*/ 1854835737 w 793"/>
              <a:gd name="T47" fmla="*/ 1249998099 h 657"/>
              <a:gd name="T48" fmla="*/ 1915319511 w 793"/>
              <a:gd name="T49" fmla="*/ 1310481878 h 657"/>
              <a:gd name="T50" fmla="*/ 1995964543 w 793"/>
              <a:gd name="T51" fmla="*/ 1370965657 h 657"/>
              <a:gd name="T52" fmla="*/ 1995964543 w 793"/>
              <a:gd name="T53" fmla="*/ 1451610696 h 657"/>
              <a:gd name="T54" fmla="*/ 1955642027 w 793"/>
              <a:gd name="T55" fmla="*/ 1532255735 h 657"/>
              <a:gd name="T56" fmla="*/ 1895158253 w 793"/>
              <a:gd name="T57" fmla="*/ 1592739514 h 657"/>
              <a:gd name="T58" fmla="*/ 1834674479 w 793"/>
              <a:gd name="T59" fmla="*/ 1633062033 h 657"/>
              <a:gd name="T60" fmla="*/ 1754029447 w 793"/>
              <a:gd name="T61" fmla="*/ 1653223293 h 657"/>
              <a:gd name="T62" fmla="*/ 1673384415 w 793"/>
              <a:gd name="T63" fmla="*/ 1633062033 h 657"/>
              <a:gd name="T64" fmla="*/ 1592739383 w 793"/>
              <a:gd name="T65" fmla="*/ 1633062033 h 657"/>
              <a:gd name="T66" fmla="*/ 1512094351 w 793"/>
              <a:gd name="T67" fmla="*/ 1633062033 h 657"/>
              <a:gd name="T68" fmla="*/ 1431449319 w 793"/>
              <a:gd name="T69" fmla="*/ 1633062033 h 657"/>
              <a:gd name="T70" fmla="*/ 1350804287 w 793"/>
              <a:gd name="T71" fmla="*/ 1633062033 h 657"/>
              <a:gd name="T72" fmla="*/ 1249997996 w 793"/>
              <a:gd name="T73" fmla="*/ 1633062033 h 657"/>
              <a:gd name="T74" fmla="*/ 1149191706 w 793"/>
              <a:gd name="T75" fmla="*/ 1612900773 h 657"/>
              <a:gd name="T76" fmla="*/ 1088707932 w 793"/>
              <a:gd name="T77" fmla="*/ 1532255735 h 657"/>
              <a:gd name="T78" fmla="*/ 1068546674 w 793"/>
              <a:gd name="T79" fmla="*/ 1451610696 h 657"/>
              <a:gd name="T80" fmla="*/ 1008062900 w 793"/>
              <a:gd name="T81" fmla="*/ 1350804398 h 657"/>
              <a:gd name="T82" fmla="*/ 947579126 w 793"/>
              <a:gd name="T83" fmla="*/ 1270159359 h 657"/>
              <a:gd name="T84" fmla="*/ 887095352 w 793"/>
              <a:gd name="T85" fmla="*/ 1189514320 h 657"/>
              <a:gd name="T86" fmla="*/ 786289062 w 793"/>
              <a:gd name="T87" fmla="*/ 1088708022 h 657"/>
              <a:gd name="T88" fmla="*/ 705644030 w 793"/>
              <a:gd name="T89" fmla="*/ 987901724 h 657"/>
              <a:gd name="T90" fmla="*/ 645160256 w 793"/>
              <a:gd name="T91" fmla="*/ 927417945 h 657"/>
              <a:gd name="T92" fmla="*/ 564515224 w 793"/>
              <a:gd name="T93" fmla="*/ 887095425 h 657"/>
              <a:gd name="T94" fmla="*/ 483870192 w 793"/>
              <a:gd name="T95" fmla="*/ 866934166 h 657"/>
              <a:gd name="T96" fmla="*/ 403225160 w 793"/>
              <a:gd name="T97" fmla="*/ 846772906 h 657"/>
              <a:gd name="T98" fmla="*/ 302418870 w 793"/>
              <a:gd name="T99" fmla="*/ 846772906 h 657"/>
              <a:gd name="T100" fmla="*/ 221773838 w 793"/>
              <a:gd name="T101" fmla="*/ 826611646 h 657"/>
              <a:gd name="T102" fmla="*/ 120967548 w 793"/>
              <a:gd name="T103" fmla="*/ 766127867 h 657"/>
              <a:gd name="T104" fmla="*/ 80645032 w 793"/>
              <a:gd name="T105" fmla="*/ 685482829 h 657"/>
              <a:gd name="T106" fmla="*/ 40322516 w 793"/>
              <a:gd name="T107" fmla="*/ 624999050 h 657"/>
              <a:gd name="T108" fmla="*/ 20161258 w 793"/>
              <a:gd name="T109" fmla="*/ 544354011 h 657"/>
              <a:gd name="T110" fmla="*/ 20161258 w 793"/>
              <a:gd name="T111" fmla="*/ 463708972 h 657"/>
              <a:gd name="T112" fmla="*/ 20161258 w 793"/>
              <a:gd name="T113" fmla="*/ 383063934 h 657"/>
              <a:gd name="T114" fmla="*/ 0 w 793"/>
              <a:gd name="T115" fmla="*/ 302418895 h 657"/>
              <a:gd name="T116" fmla="*/ 0 w 793"/>
              <a:gd name="T117" fmla="*/ 221773856 h 657"/>
              <a:gd name="T118" fmla="*/ 0 w 793"/>
              <a:gd name="T119" fmla="*/ 141128818 h 657"/>
              <a:gd name="T120" fmla="*/ 0 w 793"/>
              <a:gd name="T121" fmla="*/ 60483779 h 657"/>
              <a:gd name="T122" fmla="*/ 60483774 w 793"/>
              <a:gd name="T123" fmla="*/ 40322519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63892" name="Rectangle 20"/>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u="none">
                <a:solidFill>
                  <a:schemeClr val="tx2"/>
                </a:solidFill>
                <a:latin typeface="Times" charset="0"/>
                <a:ea typeface="+mn-ea"/>
                <a:cs typeface="+mn-cs"/>
              </a:rPr>
              <a:t>V</a:t>
            </a:r>
            <a:r>
              <a:rPr lang="en-US" sz="6000" u="none">
                <a:solidFill>
                  <a:srgbClr val="51DC00"/>
                </a:solidFill>
                <a:latin typeface="Times" charset="0"/>
                <a:ea typeface="+mn-ea"/>
                <a:cs typeface="+mn-cs"/>
              </a:rPr>
              <a:t>U</a:t>
            </a:r>
            <a:r>
              <a:rPr lang="en-US" sz="3600" u="none">
                <a:solidFill>
                  <a:schemeClr val="tx2"/>
                </a:solidFill>
                <a:latin typeface="Times" charset="0"/>
                <a:ea typeface="+mn-ea"/>
                <a:cs typeface="+mn-cs"/>
              </a:rPr>
              <a:t>M</a:t>
            </a:r>
          </a:p>
        </p:txBody>
      </p:sp>
      <p:sp>
        <p:nvSpPr>
          <p:cNvPr id="56338" name="Rectangle 21"/>
          <p:cNvSpPr>
            <a:spLocks noChangeArrowheads="1"/>
          </p:cNvSpPr>
          <p:nvPr/>
        </p:nvSpPr>
        <p:spPr bwMode="auto">
          <a:xfrm>
            <a:off x="3090863" y="5040313"/>
            <a:ext cx="1470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u="none">
                <a:solidFill>
                  <a:schemeClr val="accent2"/>
                </a:solidFill>
                <a:latin typeface="Times" charset="0"/>
              </a:rPr>
              <a:t>ASHURU</a:t>
            </a:r>
          </a:p>
        </p:txBody>
      </p:sp>
      <p:sp>
        <p:nvSpPr>
          <p:cNvPr id="463894" name="Rectangle 22"/>
          <p:cNvSpPr>
            <a:spLocks noChangeArrowheads="1"/>
          </p:cNvSpPr>
          <p:nvPr/>
        </p:nvSpPr>
        <p:spPr bwMode="auto">
          <a:xfrm>
            <a:off x="4811713" y="4570413"/>
            <a:ext cx="16033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  350        </a:t>
            </a:r>
          </a:p>
        </p:txBody>
      </p:sp>
      <p:sp>
        <p:nvSpPr>
          <p:cNvPr id="56340"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341"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42"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43"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44"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45"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46"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47"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48"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49"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0"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351"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352"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353"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3909" name="Rectangle 37"/>
          <p:cNvSpPr>
            <a:spLocks noChangeArrowheads="1"/>
          </p:cNvSpPr>
          <p:nvPr/>
        </p:nvSpPr>
        <p:spPr bwMode="auto">
          <a:xfrm>
            <a:off x="3036888" y="1781175"/>
            <a:ext cx="3206750" cy="515938"/>
          </a:xfrm>
          <a:prstGeom prst="rect">
            <a:avLst/>
          </a:prstGeom>
          <a:noFill/>
          <a:ln w="12700">
            <a:noFill/>
            <a:miter lim="800000"/>
            <a:headEnd/>
            <a:tailEnd/>
          </a:ln>
          <a:effectLst/>
        </p:spPr>
        <p:txBody>
          <a:bodyPr wrap="none" lIns="90487" tIns="44450" rIns="90487" bIns="44450">
            <a:spAutoFit/>
          </a:bodyPr>
          <a:lstStyle/>
          <a:p>
            <a:pPr>
              <a:defRPr/>
            </a:pPr>
            <a:r>
              <a:rPr lang="en-US" b="1" u="none">
                <a:solidFill>
                  <a:schemeClr val="accent1"/>
                </a:solidFill>
                <a:effectLst>
                  <a:outerShdw blurRad="38100" dist="38100" dir="2700000" algn="tl">
                    <a:srgbClr val="000000"/>
                  </a:outerShdw>
                </a:effectLst>
                <a:latin typeface="Times" charset="0"/>
              </a:rPr>
              <a:t>&lt;&lt; </a:t>
            </a:r>
            <a:r>
              <a:rPr lang="en-US" b="1" i="1" u="none">
                <a:solidFill>
                  <a:schemeClr val="accent1"/>
                </a:solidFill>
                <a:effectLst>
                  <a:outerShdw blurRad="38100" dist="38100" dir="2700000" algn="tl">
                    <a:srgbClr val="000000"/>
                  </a:outerShdw>
                </a:effectLst>
                <a:latin typeface="Times" charset="0"/>
              </a:rPr>
              <a:t>MTENGANO</a:t>
            </a:r>
            <a:r>
              <a:rPr lang="en-US" b="1" u="none">
                <a:solidFill>
                  <a:schemeClr val="accent1"/>
                </a:solidFill>
                <a:effectLst>
                  <a:outerShdw blurRad="38100" dist="38100" dir="2700000" algn="tl">
                    <a:srgbClr val="000000"/>
                  </a:outerShdw>
                </a:effectLst>
                <a:latin typeface="Times" charset="0"/>
              </a:rPr>
              <a:t> &gt;&gt;</a:t>
            </a:r>
          </a:p>
        </p:txBody>
      </p:sp>
      <p:sp>
        <p:nvSpPr>
          <p:cNvPr id="56355"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2" name="Rectangle 40"/>
          <p:cNvSpPr>
            <a:spLocks noChangeArrowheads="1"/>
          </p:cNvSpPr>
          <p:nvPr/>
        </p:nvSpPr>
        <p:spPr bwMode="auto">
          <a:xfrm>
            <a:off x="4576763" y="5022850"/>
            <a:ext cx="13335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u="none">
                <a:solidFill>
                  <a:schemeClr val="accent2"/>
                </a:solidFill>
                <a:latin typeface="Times" charset="0"/>
              </a:rPr>
              <a:t>BABELI</a:t>
            </a:r>
          </a:p>
        </p:txBody>
      </p:sp>
      <p:sp>
        <p:nvSpPr>
          <p:cNvPr id="463913" name="Oval 41"/>
          <p:cNvSpPr>
            <a:spLocks noChangeArrowheads="1"/>
          </p:cNvSpPr>
          <p:nvPr/>
        </p:nvSpPr>
        <p:spPr bwMode="auto">
          <a:xfrm>
            <a:off x="4552950" y="4565650"/>
            <a:ext cx="1676400" cy="1041400"/>
          </a:xfrm>
          <a:prstGeom prst="ellipse">
            <a:avLst/>
          </a:prstGeom>
          <a:noFill/>
          <a:ln w="50800">
            <a:solidFill>
              <a:schemeClr val="accent1"/>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463914" name="Rectangle 4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463915" name="Line 4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360"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361" name="Line 45"/>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8" name="Rectangle 46"/>
          <p:cNvSpPr>
            <a:spLocks noChangeArrowheads="1"/>
          </p:cNvSpPr>
          <p:nvPr/>
        </p:nvSpPr>
        <p:spPr bwMode="auto">
          <a:xfrm>
            <a:off x="3879850" y="3616325"/>
            <a:ext cx="1739900" cy="515938"/>
          </a:xfrm>
          <a:prstGeom prst="rect">
            <a:avLst/>
          </a:prstGeom>
          <a:noFill/>
          <a:ln w="12700">
            <a:noFill/>
            <a:miter lim="800000"/>
            <a:headEnd/>
            <a:tailEnd/>
          </a:ln>
          <a:effectLst/>
        </p:spPr>
        <p:txBody>
          <a:bodyPr wrap="none" lIns="90487" tIns="44450" rIns="90487" bIns="44450">
            <a:spAutoFit/>
          </a:bodyPr>
          <a:lstStyle/>
          <a:p>
            <a:pPr>
              <a:defRPr/>
            </a:pPr>
            <a:r>
              <a:rPr lang="en-US" b="1" i="1" u="none">
                <a:solidFill>
                  <a:schemeClr val="accent1"/>
                </a:solidFill>
                <a:effectLst>
                  <a:outerShdw blurRad="38100" dist="38100" dir="2700000" algn="tl">
                    <a:srgbClr val="000000"/>
                  </a:outerShdw>
                </a:effectLst>
                <a:latin typeface="Times" charset="0"/>
              </a:rPr>
              <a:t>MANABII</a:t>
            </a:r>
          </a:p>
        </p:txBody>
      </p:sp>
      <p:sp>
        <p:nvSpPr>
          <p:cNvPr id="56363" name="Rectangle 49"/>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bg2"/>
                </a:solidFill>
                <a:latin typeface="Times" charset="0"/>
              </a:rPr>
              <a:t>10             2</a:t>
            </a:r>
          </a:p>
        </p:txBody>
      </p:sp>
      <p:sp>
        <p:nvSpPr>
          <p:cNvPr id="56364" name="Rectangle 50"/>
          <p:cNvSpPr>
            <a:spLocks noChangeArrowheads="1"/>
          </p:cNvSpPr>
          <p:nvPr/>
        </p:nvSpPr>
        <p:spPr bwMode="auto">
          <a:xfrm>
            <a:off x="2897188" y="22082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u="none">
                <a:solidFill>
                  <a:schemeClr val="bg2"/>
                </a:solidFill>
                <a:latin typeface="Times" charset="0"/>
              </a:rPr>
              <a:t>KASKAZI KUSINI</a:t>
            </a:r>
          </a:p>
        </p:txBody>
      </p:sp>
      <p:sp>
        <p:nvSpPr>
          <p:cNvPr id="56365" name="Rectangle 51"/>
          <p:cNvSpPr>
            <a:spLocks noChangeArrowheads="1"/>
          </p:cNvSpPr>
          <p:nvPr/>
        </p:nvSpPr>
        <p:spPr bwMode="auto">
          <a:xfrm>
            <a:off x="3086100" y="2708275"/>
            <a:ext cx="278923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rgbClr val="000000"/>
                </a:solidFill>
                <a:latin typeface="Helvetica" charset="0"/>
              </a:rPr>
              <a:t>ISRAELI</a:t>
            </a:r>
            <a:r>
              <a:rPr lang="en-US" b="1" u="none">
                <a:solidFill>
                  <a:schemeClr val="bg2"/>
                </a:solidFill>
                <a:latin typeface="Times" charset="0"/>
              </a:rPr>
              <a:t>  YUDA</a:t>
            </a:r>
          </a:p>
        </p:txBody>
      </p:sp>
      <p:sp>
        <p:nvSpPr>
          <p:cNvPr id="463952" name="Rectangle 80"/>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GB" sz="1600" b="1" u="none">
              <a:solidFill>
                <a:schemeClr val="hlink"/>
              </a:solidFill>
              <a:effectLst>
                <a:outerShdw blurRad="38100" dist="38100" dir="2700000" algn="tl">
                  <a:srgbClr val="000000"/>
                </a:outerShdw>
              </a:effectLst>
              <a:ea typeface="+mn-ea"/>
              <a:cs typeface="+mn-cs"/>
            </a:endParaRPr>
          </a:p>
        </p:txBody>
      </p:sp>
      <p:sp>
        <p:nvSpPr>
          <p:cNvPr id="463954" name="Text Box 82"/>
          <p:cNvSpPr txBox="1">
            <a:spLocks noChangeArrowheads="1"/>
          </p:cNvSpPr>
          <p:nvPr/>
        </p:nvSpPr>
        <p:spPr bwMode="auto">
          <a:xfrm>
            <a:off x="1779588"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2 Wafalme 25:21</a:t>
            </a:r>
          </a:p>
        </p:txBody>
      </p:sp>
      <p:sp>
        <p:nvSpPr>
          <p:cNvPr id="56368" name="Text Box 136"/>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grpSp>
        <p:nvGrpSpPr>
          <p:cNvPr id="56369" name="Group 138"/>
          <p:cNvGrpSpPr>
            <a:grpSpLocks/>
          </p:cNvGrpSpPr>
          <p:nvPr/>
        </p:nvGrpSpPr>
        <p:grpSpPr bwMode="auto">
          <a:xfrm>
            <a:off x="8018463" y="3436938"/>
            <a:ext cx="1125537" cy="1843087"/>
            <a:chOff x="5051" y="2165"/>
            <a:chExt cx="618" cy="1161"/>
          </a:xfrm>
        </p:grpSpPr>
        <p:grpSp>
          <p:nvGrpSpPr>
            <p:cNvPr id="56388" name="Group 139"/>
            <p:cNvGrpSpPr>
              <a:grpSpLocks/>
            </p:cNvGrpSpPr>
            <p:nvPr/>
          </p:nvGrpSpPr>
          <p:grpSpPr bwMode="auto">
            <a:xfrm>
              <a:off x="5051" y="2165"/>
              <a:ext cx="618" cy="1161"/>
              <a:chOff x="5051" y="2165"/>
              <a:chExt cx="618" cy="1161"/>
            </a:xfrm>
          </p:grpSpPr>
          <p:sp>
            <p:nvSpPr>
              <p:cNvPr id="56390"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6391"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6392"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6393"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94"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395"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396"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97"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98"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99"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00"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01"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02"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03"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04"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05"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406" name="Rectangle 15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p:txBody>
          </p:sp>
        </p:grpSp>
        <p:sp>
          <p:nvSpPr>
            <p:cNvPr id="56389" name="Rectangle 157"/>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464030" name="Rectangle 158"/>
          <p:cNvSpPr>
            <a:spLocks noChangeArrowheads="1"/>
          </p:cNvSpPr>
          <p:nvPr/>
        </p:nvSpPr>
        <p:spPr bwMode="auto">
          <a:xfrm>
            <a:off x="7931150" y="3730625"/>
            <a:ext cx="1212850" cy="225425"/>
          </a:xfrm>
          <a:prstGeom prst="rect">
            <a:avLst/>
          </a:prstGeom>
          <a:noFill/>
          <a:ln w="12700">
            <a:noFill/>
            <a:miter lim="800000"/>
            <a:headEnd/>
            <a:tailEnd/>
          </a:ln>
          <a:effectLst/>
        </p:spPr>
        <p:txBody>
          <a:bodyPr wrap="none" lIns="90487" tIns="44450" rIns="90487" bIns="44450">
            <a:spAutoFit/>
          </a:bodyPr>
          <a:lstStyle/>
          <a:p>
            <a:pPr>
              <a:defRPr/>
            </a:pPr>
            <a:r>
              <a:rPr lang="en-US" sz="900" b="1" u="none">
                <a:solidFill>
                  <a:srgbClr val="000000"/>
                </a:solidFill>
                <a:effectLst>
                  <a:outerShdw blurRad="38100" dist="38100" dir="2700000" algn="tl">
                    <a:srgbClr val="FFFFFF"/>
                  </a:outerShdw>
                </a:effectLst>
                <a:latin typeface="Helvetica" charset="0"/>
              </a:rPr>
              <a:t> ••• MTENGANO ••• </a:t>
            </a:r>
          </a:p>
        </p:txBody>
      </p:sp>
      <p:sp>
        <p:nvSpPr>
          <p:cNvPr id="56371" name="Rectangle 159"/>
          <p:cNvSpPr>
            <a:spLocks noChangeArrowheads="1"/>
          </p:cNvSpPr>
          <p:nvPr/>
        </p:nvSpPr>
        <p:spPr bwMode="auto">
          <a:xfrm>
            <a:off x="8032750" y="3973513"/>
            <a:ext cx="114776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KASKAZI    K  USINI</a:t>
            </a:r>
          </a:p>
        </p:txBody>
      </p:sp>
      <p:sp>
        <p:nvSpPr>
          <p:cNvPr id="464032" name="Rectangle 160"/>
          <p:cNvSpPr>
            <a:spLocks noChangeArrowheads="1"/>
          </p:cNvSpPr>
          <p:nvPr/>
        </p:nvSpPr>
        <p:spPr bwMode="auto">
          <a:xfrm>
            <a:off x="8235950" y="4443413"/>
            <a:ext cx="614363" cy="211137"/>
          </a:xfrm>
          <a:prstGeom prst="rect">
            <a:avLst/>
          </a:prstGeom>
          <a:noFill/>
          <a:ln w="12700">
            <a:noFill/>
            <a:miter lim="800000"/>
            <a:headEnd/>
            <a:tailEnd/>
          </a:ln>
          <a:effectLst/>
        </p:spPr>
        <p:txBody>
          <a:bodyPr wrap="none" lIns="90487" tIns="44450" rIns="90487" bIns="44450">
            <a:spAutoFit/>
          </a:bodyPr>
          <a:lstStyle/>
          <a:p>
            <a:pPr>
              <a:defRPr/>
            </a:pPr>
            <a:r>
              <a:rPr lang="en-US" sz="800" b="1" u="none">
                <a:solidFill>
                  <a:srgbClr val="000000"/>
                </a:solidFill>
                <a:effectLst>
                  <a:outerShdw blurRad="38100" dist="38100" dir="2700000" algn="tl">
                    <a:srgbClr val="FFFFFF"/>
                  </a:outerShdw>
                </a:effectLst>
                <a:latin typeface="Helvetica" charset="0"/>
              </a:rPr>
              <a:t>MANABII</a:t>
            </a:r>
          </a:p>
        </p:txBody>
      </p:sp>
      <p:sp>
        <p:nvSpPr>
          <p:cNvPr id="56373" name="Rectangle 161"/>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200        </a:t>
            </a:r>
          </a:p>
        </p:txBody>
      </p:sp>
      <p:sp>
        <p:nvSpPr>
          <p:cNvPr id="56374" name="Rectangle 162"/>
          <p:cNvSpPr>
            <a:spLocks noChangeArrowheads="1"/>
          </p:cNvSpPr>
          <p:nvPr/>
        </p:nvSpPr>
        <p:spPr bwMode="auto">
          <a:xfrm>
            <a:off x="7991475" y="5003800"/>
            <a:ext cx="7000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ASHURU   </a:t>
            </a:r>
          </a:p>
        </p:txBody>
      </p:sp>
      <p:sp>
        <p:nvSpPr>
          <p:cNvPr id="56375" name="Rectangle 163"/>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20-J         20-R</a:t>
            </a:r>
          </a:p>
        </p:txBody>
      </p:sp>
      <p:grpSp>
        <p:nvGrpSpPr>
          <p:cNvPr id="56376" name="Group 164"/>
          <p:cNvGrpSpPr>
            <a:grpSpLocks/>
          </p:cNvGrpSpPr>
          <p:nvPr/>
        </p:nvGrpSpPr>
        <p:grpSpPr bwMode="auto">
          <a:xfrm>
            <a:off x="8061325" y="4151313"/>
            <a:ext cx="931863" cy="377825"/>
            <a:chOff x="5078" y="2615"/>
            <a:chExt cx="587" cy="238"/>
          </a:xfrm>
        </p:grpSpPr>
        <p:sp>
          <p:nvSpPr>
            <p:cNvPr id="56385" name="Rectangle 16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ISRAELI</a:t>
              </a:r>
            </a:p>
          </p:txBody>
        </p:sp>
        <p:sp>
          <p:nvSpPr>
            <p:cNvPr id="56386" name="Rectangle 16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   YUDA</a:t>
              </a:r>
            </a:p>
          </p:txBody>
        </p:sp>
        <p:sp>
          <p:nvSpPr>
            <p:cNvPr id="56387" name="Rectangle 167"/>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10              2</a:t>
              </a:r>
            </a:p>
          </p:txBody>
        </p:sp>
      </p:grpSp>
      <p:sp>
        <p:nvSpPr>
          <p:cNvPr id="56377" name="Rectangle 168"/>
          <p:cNvSpPr>
            <a:spLocks noChangeArrowheads="1"/>
          </p:cNvSpPr>
          <p:nvPr/>
        </p:nvSpPr>
        <p:spPr bwMode="auto">
          <a:xfrm>
            <a:off x="8585200" y="4994275"/>
            <a:ext cx="5588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BABELI</a:t>
            </a:r>
          </a:p>
        </p:txBody>
      </p:sp>
      <p:sp>
        <p:nvSpPr>
          <p:cNvPr id="56378" name="Rectangle 169"/>
          <p:cNvSpPr>
            <a:spLocks noChangeArrowheads="1"/>
          </p:cNvSpPr>
          <p:nvPr/>
        </p:nvSpPr>
        <p:spPr bwMode="auto">
          <a:xfrm>
            <a:off x="8537575" y="4837113"/>
            <a:ext cx="3524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350</a:t>
            </a:r>
          </a:p>
        </p:txBody>
      </p:sp>
      <p:sp>
        <p:nvSpPr>
          <p:cNvPr id="464042" name="Rectangle 170"/>
          <p:cNvSpPr>
            <a:spLocks noChangeArrowheads="1"/>
          </p:cNvSpPr>
          <p:nvPr/>
        </p:nvSpPr>
        <p:spPr bwMode="auto">
          <a:xfrm>
            <a:off x="80883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50</a:t>
            </a:r>
          </a:p>
        </p:txBody>
      </p:sp>
      <p:sp>
        <p:nvSpPr>
          <p:cNvPr id="56380" name="Text Box 17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
        <p:nvSpPr>
          <p:cNvPr id="464044" name="Rectangle 172"/>
          <p:cNvSpPr>
            <a:spLocks noChangeArrowheads="1"/>
          </p:cNvSpPr>
          <p:nvPr/>
        </p:nvSpPr>
        <p:spPr bwMode="auto">
          <a:xfrm>
            <a:off x="6243638" y="4314825"/>
            <a:ext cx="1611312"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b="1" i="1" u="none">
                <a:solidFill>
                  <a:schemeClr val="tx1"/>
                </a:solidFill>
                <a:latin typeface="Helvetica" charset="0"/>
                <a:ea typeface="+mn-ea"/>
                <a:cs typeface="+mn-cs"/>
              </a:rPr>
              <a:t>Yer 31:       31-33</a:t>
            </a:r>
          </a:p>
        </p:txBody>
      </p:sp>
      <p:sp>
        <p:nvSpPr>
          <p:cNvPr id="464045" name="Rectangle 173"/>
          <p:cNvSpPr>
            <a:spLocks noChangeArrowheads="1"/>
          </p:cNvSpPr>
          <p:nvPr/>
        </p:nvSpPr>
        <p:spPr bwMode="auto">
          <a:xfrm>
            <a:off x="6188075" y="2247900"/>
            <a:ext cx="2460625"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u="none">
                <a:solidFill>
                  <a:schemeClr val="tx1"/>
                </a:solidFill>
                <a:latin typeface="Helvetica" charset="0"/>
                <a:ea typeface="+mn-ea"/>
                <a:cs typeface="+mn-cs"/>
              </a:rPr>
              <a:t>2 Sam 7: 4-16</a:t>
            </a:r>
          </a:p>
          <a:p>
            <a:pPr>
              <a:defRPr/>
            </a:pPr>
            <a:r>
              <a:rPr lang="en-US" b="1" i="1" u="none">
                <a:solidFill>
                  <a:schemeClr val="tx1"/>
                </a:solidFill>
                <a:latin typeface="Helvetica" charset="0"/>
                <a:ea typeface="+mn-ea"/>
                <a:cs typeface="+mn-cs"/>
              </a:rPr>
              <a:t>1 Nya 17:3-15</a:t>
            </a:r>
          </a:p>
        </p:txBody>
      </p:sp>
      <p:sp>
        <p:nvSpPr>
          <p:cNvPr id="464068" name="Text Box 196"/>
          <p:cNvSpPr txBox="1">
            <a:spLocks noChangeArrowheads="1"/>
          </p:cNvSpPr>
          <p:nvPr/>
        </p:nvSpPr>
        <p:spPr bwMode="auto">
          <a:xfrm>
            <a:off x="6383338" y="1376363"/>
            <a:ext cx="863600" cy="1311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u="none">
                <a:solidFill>
                  <a:schemeClr val="tx1"/>
                </a:solidFill>
                <a:latin typeface="Kosher-Normal" charset="0"/>
                <a:ea typeface="+mn-ea"/>
                <a:cs typeface="+mn-cs"/>
              </a:rPr>
              <a:t>DC</a:t>
            </a:r>
          </a:p>
        </p:txBody>
      </p:sp>
      <p:sp>
        <p:nvSpPr>
          <p:cNvPr id="464069" name="Text Box 197"/>
          <p:cNvSpPr txBox="1">
            <a:spLocks noChangeArrowheads="1"/>
          </p:cNvSpPr>
          <p:nvPr/>
        </p:nvSpPr>
        <p:spPr bwMode="auto">
          <a:xfrm>
            <a:off x="6375400" y="3448050"/>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u="none">
                <a:solidFill>
                  <a:schemeClr val="tx1"/>
                </a:solidFill>
                <a:latin typeface="Kosher-Normal" charset="0"/>
                <a:ea typeface="+mn-ea"/>
                <a:cs typeface="+mn-cs"/>
              </a:rPr>
              <a:t>NC</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10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57346" name="Freeform 3"/>
          <p:cNvSpPr>
            <a:spLocks/>
          </p:cNvSpPr>
          <p:nvPr/>
        </p:nvSpPr>
        <p:spPr bwMode="auto">
          <a:xfrm>
            <a:off x="1616075" y="858838"/>
            <a:ext cx="1620838" cy="3049587"/>
          </a:xfrm>
          <a:custGeom>
            <a:avLst/>
            <a:gdLst>
              <a:gd name="T0" fmla="*/ 2147483647 w 1021"/>
              <a:gd name="T1" fmla="*/ 60483740 h 1921"/>
              <a:gd name="T2" fmla="*/ 2147483647 w 1021"/>
              <a:gd name="T3" fmla="*/ 181451220 h 1921"/>
              <a:gd name="T4" fmla="*/ 2147483647 w 1021"/>
              <a:gd name="T5" fmla="*/ 302418700 h 1921"/>
              <a:gd name="T6" fmla="*/ 2147483647 w 1021"/>
              <a:gd name="T7" fmla="*/ 453628051 h 1921"/>
              <a:gd name="T8" fmla="*/ 2147483647 w 1021"/>
              <a:gd name="T9" fmla="*/ 604837401 h 1921"/>
              <a:gd name="T10" fmla="*/ 2147483647 w 1021"/>
              <a:gd name="T11" fmla="*/ 756046751 h 1921"/>
              <a:gd name="T12" fmla="*/ 2147483647 w 1021"/>
              <a:gd name="T13" fmla="*/ 877014231 h 1921"/>
              <a:gd name="T14" fmla="*/ 2147483647 w 1021"/>
              <a:gd name="T15" fmla="*/ 997981711 h 1921"/>
              <a:gd name="T16" fmla="*/ 2147483647 w 1021"/>
              <a:gd name="T17" fmla="*/ 1149191062 h 1921"/>
              <a:gd name="T18" fmla="*/ 2147483647 w 1021"/>
              <a:gd name="T19" fmla="*/ 1300400412 h 1921"/>
              <a:gd name="T20" fmla="*/ 2147483647 w 1021"/>
              <a:gd name="T21" fmla="*/ 1421367892 h 1921"/>
              <a:gd name="T22" fmla="*/ 2147483647 w 1021"/>
              <a:gd name="T23" fmla="*/ 1602819112 h 1921"/>
              <a:gd name="T24" fmla="*/ 2147483647 w 1021"/>
              <a:gd name="T25" fmla="*/ 1754028462 h 1921"/>
              <a:gd name="T26" fmla="*/ 2147483647 w 1021"/>
              <a:gd name="T27" fmla="*/ 1874995943 h 1921"/>
              <a:gd name="T28" fmla="*/ 2147483647 w 1021"/>
              <a:gd name="T29" fmla="*/ 1995963423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16931903 w 1021"/>
              <a:gd name="T39" fmla="*/ 2147483647 h 1921"/>
              <a:gd name="T40" fmla="*/ 2086690019 w 1021"/>
              <a:gd name="T41" fmla="*/ 2147483647 h 1921"/>
              <a:gd name="T42" fmla="*/ 1995964366 w 1021"/>
              <a:gd name="T43" fmla="*/ 2147483647 h 1921"/>
              <a:gd name="T44" fmla="*/ 1935480597 w 1021"/>
              <a:gd name="T45" fmla="*/ 2147483647 h 1921"/>
              <a:gd name="T46" fmla="*/ 1844754944 w 1021"/>
              <a:gd name="T47" fmla="*/ 2147483647 h 1921"/>
              <a:gd name="T48" fmla="*/ 1754029291 w 1021"/>
              <a:gd name="T49" fmla="*/ 2147483647 h 1921"/>
              <a:gd name="T50" fmla="*/ 1663303638 w 1021"/>
              <a:gd name="T51" fmla="*/ 2147483647 h 1921"/>
              <a:gd name="T52" fmla="*/ 1602819869 w 1021"/>
              <a:gd name="T53" fmla="*/ 2147483647 h 1921"/>
              <a:gd name="T54" fmla="*/ 1512094216 w 1021"/>
              <a:gd name="T55" fmla="*/ 2147483647 h 1921"/>
              <a:gd name="T56" fmla="*/ 1421368563 w 1021"/>
              <a:gd name="T57" fmla="*/ 2147483647 h 1921"/>
              <a:gd name="T58" fmla="*/ 1360884795 w 1021"/>
              <a:gd name="T59" fmla="*/ 2147483647 h 1921"/>
              <a:gd name="T60" fmla="*/ 1300401026 w 1021"/>
              <a:gd name="T61" fmla="*/ 2147483647 h 1921"/>
              <a:gd name="T62" fmla="*/ 1209675373 w 1021"/>
              <a:gd name="T63" fmla="*/ 2147483647 h 1921"/>
              <a:gd name="T64" fmla="*/ 1088707836 w 1021"/>
              <a:gd name="T65" fmla="*/ 2147483647 h 1921"/>
              <a:gd name="T66" fmla="*/ 997982183 w 1021"/>
              <a:gd name="T67" fmla="*/ 2147483647 h 1921"/>
              <a:gd name="T68" fmla="*/ 846772761 w 1021"/>
              <a:gd name="T69" fmla="*/ 2147483647 h 1921"/>
              <a:gd name="T70" fmla="*/ 725805224 w 1021"/>
              <a:gd name="T71" fmla="*/ 2147483647 h 1921"/>
              <a:gd name="T72" fmla="*/ 574595802 w 1021"/>
              <a:gd name="T73" fmla="*/ 2147483647 h 1921"/>
              <a:gd name="T74" fmla="*/ 423386381 w 1021"/>
              <a:gd name="T75" fmla="*/ 2147483647 h 1921"/>
              <a:gd name="T76" fmla="*/ 241935075 w 1021"/>
              <a:gd name="T77" fmla="*/ 2147483647 h 1921"/>
              <a:gd name="T78" fmla="*/ 12096753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7348"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349" name="Freeform 6"/>
          <p:cNvSpPr>
            <a:spLocks/>
          </p:cNvSpPr>
          <p:nvPr/>
        </p:nvSpPr>
        <p:spPr bwMode="auto">
          <a:xfrm>
            <a:off x="6991350" y="3978275"/>
            <a:ext cx="1430338" cy="2097088"/>
          </a:xfrm>
          <a:custGeom>
            <a:avLst/>
            <a:gdLst>
              <a:gd name="T0" fmla="*/ 2147483647 w 901"/>
              <a:gd name="T1" fmla="*/ 0 h 1321"/>
              <a:gd name="T2" fmla="*/ 2147483647 w 901"/>
              <a:gd name="T3" fmla="*/ 30241882 h 1321"/>
              <a:gd name="T4" fmla="*/ 2147173876 w 901"/>
              <a:gd name="T5" fmla="*/ 60483764 h 1321"/>
              <a:gd name="T6" fmla="*/ 2086690104 w 901"/>
              <a:gd name="T7" fmla="*/ 90725647 h 1321"/>
              <a:gd name="T8" fmla="*/ 2026206333 w 901"/>
              <a:gd name="T9" fmla="*/ 120967529 h 1321"/>
              <a:gd name="T10" fmla="*/ 1965722562 w 901"/>
              <a:gd name="T11" fmla="*/ 151209411 h 1321"/>
              <a:gd name="T12" fmla="*/ 1935480677 w 901"/>
              <a:gd name="T13" fmla="*/ 211693175 h 1321"/>
              <a:gd name="T14" fmla="*/ 1874996905 w 901"/>
              <a:gd name="T15" fmla="*/ 241935058 h 1321"/>
              <a:gd name="T16" fmla="*/ 1814513134 w 901"/>
              <a:gd name="T17" fmla="*/ 302418822 h 1321"/>
              <a:gd name="T18" fmla="*/ 1754029363 w 901"/>
              <a:gd name="T19" fmla="*/ 332660704 h 1321"/>
              <a:gd name="T20" fmla="*/ 1723787478 w 901"/>
              <a:gd name="T21" fmla="*/ 393144469 h 1321"/>
              <a:gd name="T22" fmla="*/ 1663303706 w 901"/>
              <a:gd name="T23" fmla="*/ 423386351 h 1321"/>
              <a:gd name="T24" fmla="*/ 1633061821 w 901"/>
              <a:gd name="T25" fmla="*/ 483870115 h 1321"/>
              <a:gd name="T26" fmla="*/ 1572578050 w 901"/>
              <a:gd name="T27" fmla="*/ 544353880 h 1321"/>
              <a:gd name="T28" fmla="*/ 1542336164 w 901"/>
              <a:gd name="T29" fmla="*/ 604837644 h 1321"/>
              <a:gd name="T30" fmla="*/ 1481852393 w 901"/>
              <a:gd name="T31" fmla="*/ 635079526 h 1321"/>
              <a:gd name="T32" fmla="*/ 1451610507 w 901"/>
              <a:gd name="T33" fmla="*/ 695563291 h 1321"/>
              <a:gd name="T34" fmla="*/ 1391126736 w 901"/>
              <a:gd name="T35" fmla="*/ 725805173 h 1321"/>
              <a:gd name="T36" fmla="*/ 1330642965 w 901"/>
              <a:gd name="T37" fmla="*/ 786288937 h 1321"/>
              <a:gd name="T38" fmla="*/ 1300401080 w 901"/>
              <a:gd name="T39" fmla="*/ 846772702 h 1321"/>
              <a:gd name="T40" fmla="*/ 1239917308 w 901"/>
              <a:gd name="T41" fmla="*/ 907256466 h 1321"/>
              <a:gd name="T42" fmla="*/ 1179433537 w 901"/>
              <a:gd name="T43" fmla="*/ 937498349 h 1321"/>
              <a:gd name="T44" fmla="*/ 1149191652 w 901"/>
              <a:gd name="T45" fmla="*/ 997982113 h 1321"/>
              <a:gd name="T46" fmla="*/ 1088707881 w 901"/>
              <a:gd name="T47" fmla="*/ 1058465877 h 1321"/>
              <a:gd name="T48" fmla="*/ 1028224109 w 901"/>
              <a:gd name="T49" fmla="*/ 1118949642 h 1321"/>
              <a:gd name="T50" fmla="*/ 997982224 w 901"/>
              <a:gd name="T51" fmla="*/ 1179433406 h 1321"/>
              <a:gd name="T52" fmla="*/ 937498453 w 901"/>
              <a:gd name="T53" fmla="*/ 1239917171 h 1321"/>
              <a:gd name="T54" fmla="*/ 907256567 w 901"/>
              <a:gd name="T55" fmla="*/ 1300400935 h 1321"/>
              <a:gd name="T56" fmla="*/ 846772796 w 901"/>
              <a:gd name="T57" fmla="*/ 1360884699 h 1321"/>
              <a:gd name="T58" fmla="*/ 816530910 w 901"/>
              <a:gd name="T59" fmla="*/ 1421368464 h 1321"/>
              <a:gd name="T60" fmla="*/ 786289025 w 901"/>
              <a:gd name="T61" fmla="*/ 1481852228 h 1321"/>
              <a:gd name="T62" fmla="*/ 725805254 w 901"/>
              <a:gd name="T63" fmla="*/ 1572577875 h 1321"/>
              <a:gd name="T64" fmla="*/ 695563368 w 901"/>
              <a:gd name="T65" fmla="*/ 1633061639 h 1321"/>
              <a:gd name="T66" fmla="*/ 665321483 w 901"/>
              <a:gd name="T67" fmla="*/ 1723787286 h 1321"/>
              <a:gd name="T68" fmla="*/ 604837711 w 901"/>
              <a:gd name="T69" fmla="*/ 1784271050 h 1321"/>
              <a:gd name="T70" fmla="*/ 574595826 w 901"/>
              <a:gd name="T71" fmla="*/ 1844754815 h 1321"/>
              <a:gd name="T72" fmla="*/ 544353940 w 901"/>
              <a:gd name="T73" fmla="*/ 1905238579 h 1321"/>
              <a:gd name="T74" fmla="*/ 514112055 w 901"/>
              <a:gd name="T75" fmla="*/ 1965722344 h 1321"/>
              <a:gd name="T76" fmla="*/ 483870169 w 901"/>
              <a:gd name="T77" fmla="*/ 2026206108 h 1321"/>
              <a:gd name="T78" fmla="*/ 453628284 w 901"/>
              <a:gd name="T79" fmla="*/ 2086689873 h 1321"/>
              <a:gd name="T80" fmla="*/ 423386398 w 901"/>
              <a:gd name="T81" fmla="*/ 2147173637 h 1321"/>
              <a:gd name="T82" fmla="*/ 393144512 w 901"/>
              <a:gd name="T83" fmla="*/ 2147483647 h 1321"/>
              <a:gd name="T84" fmla="*/ 362902627 w 901"/>
              <a:gd name="T85" fmla="*/ 2147483647 h 1321"/>
              <a:gd name="T86" fmla="*/ 332660741 w 901"/>
              <a:gd name="T87" fmla="*/ 2147483647 h 1321"/>
              <a:gd name="T88" fmla="*/ 302418856 w 901"/>
              <a:gd name="T89" fmla="*/ 2147483647 h 1321"/>
              <a:gd name="T90" fmla="*/ 302418856 w 901"/>
              <a:gd name="T91" fmla="*/ 2147483647 h 1321"/>
              <a:gd name="T92" fmla="*/ 272176970 w 901"/>
              <a:gd name="T93" fmla="*/ 2147483647 h 1321"/>
              <a:gd name="T94" fmla="*/ 241935085 w 901"/>
              <a:gd name="T95" fmla="*/ 2147483647 h 1321"/>
              <a:gd name="T96" fmla="*/ 241935085 w 901"/>
              <a:gd name="T97" fmla="*/ 2147483647 h 1321"/>
              <a:gd name="T98" fmla="*/ 211693199 w 901"/>
              <a:gd name="T99" fmla="*/ 2147483647 h 1321"/>
              <a:gd name="T100" fmla="*/ 181451313 w 901"/>
              <a:gd name="T101" fmla="*/ 2147483647 h 1321"/>
              <a:gd name="T102" fmla="*/ 151209428 w 901"/>
              <a:gd name="T103" fmla="*/ 2147483647 h 1321"/>
              <a:gd name="T104" fmla="*/ 151209428 w 901"/>
              <a:gd name="T105" fmla="*/ 2147483647 h 1321"/>
              <a:gd name="T106" fmla="*/ 120967542 w 901"/>
              <a:gd name="T107" fmla="*/ 2147483647 h 1321"/>
              <a:gd name="T108" fmla="*/ 90725657 w 901"/>
              <a:gd name="T109" fmla="*/ 2147483647 h 1321"/>
              <a:gd name="T110" fmla="*/ 90725657 w 901"/>
              <a:gd name="T111" fmla="*/ 2147483647 h 1321"/>
              <a:gd name="T112" fmla="*/ 60483771 w 901"/>
              <a:gd name="T113" fmla="*/ 2147483647 h 1321"/>
              <a:gd name="T114" fmla="*/ 30241886 w 901"/>
              <a:gd name="T115" fmla="*/ 2147483647 h 1321"/>
              <a:gd name="T116" fmla="*/ 30241886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50"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4654130 h 1837"/>
              <a:gd name="T56" fmla="*/ 2147483647 w 2581"/>
              <a:gd name="T57" fmla="*/ 2053928490 h 1837"/>
              <a:gd name="T58" fmla="*/ 2147483647 w 2581"/>
              <a:gd name="T59" fmla="*/ 1930440018 h 1837"/>
              <a:gd name="T60" fmla="*/ 2147483647 w 2581"/>
              <a:gd name="T61" fmla="*/ 1839714378 h 1837"/>
              <a:gd name="T62" fmla="*/ 2147483647 w 2581"/>
              <a:gd name="T63" fmla="*/ 1716227494 h 1837"/>
              <a:gd name="T64" fmla="*/ 2147483647 w 2581"/>
              <a:gd name="T65" fmla="*/ 1622980903 h 1837"/>
              <a:gd name="T66" fmla="*/ 2147483647 w 2581"/>
              <a:gd name="T67" fmla="*/ 1502013383 h 1837"/>
              <a:gd name="T68" fmla="*/ 2147483647 w 2581"/>
              <a:gd name="T69" fmla="*/ 1408768379 h 1837"/>
              <a:gd name="T70" fmla="*/ 2147483647 w 2581"/>
              <a:gd name="T71" fmla="*/ 1287800858 h 1837"/>
              <a:gd name="T72" fmla="*/ 2147173387 w 2581"/>
              <a:gd name="T73" fmla="*/ 1164312387 h 1837"/>
              <a:gd name="T74" fmla="*/ 2053928388 w 2581"/>
              <a:gd name="T75" fmla="*/ 1040825503 h 1837"/>
              <a:gd name="T76" fmla="*/ 1990923680 w 2581"/>
              <a:gd name="T77" fmla="*/ 919857983 h 1837"/>
              <a:gd name="T78" fmla="*/ 1897678682 w 2581"/>
              <a:gd name="T79" fmla="*/ 826611392 h 1837"/>
              <a:gd name="T80" fmla="*/ 1774190217 w 2581"/>
              <a:gd name="T81" fmla="*/ 672882628 h 1837"/>
              <a:gd name="T82" fmla="*/ 1680945218 w 2581"/>
              <a:gd name="T83" fmla="*/ 551915107 h 1837"/>
              <a:gd name="T84" fmla="*/ 1587698631 w 2581"/>
              <a:gd name="T85" fmla="*/ 458668516 h 1837"/>
              <a:gd name="T86" fmla="*/ 1461690803 w 2581"/>
              <a:gd name="T87" fmla="*/ 367942876 h 1837"/>
              <a:gd name="T88" fmla="*/ 1368445804 w 2581"/>
              <a:gd name="T89" fmla="*/ 307459115 h 1837"/>
              <a:gd name="T90" fmla="*/ 1244957339 w 2581"/>
              <a:gd name="T91" fmla="*/ 183972232 h 1837"/>
              <a:gd name="T92" fmla="*/ 1118949512 w 2581"/>
              <a:gd name="T93" fmla="*/ 153730351 h 1837"/>
              <a:gd name="T94" fmla="*/ 965220755 w 2581"/>
              <a:gd name="T95" fmla="*/ 90725641 h 1837"/>
              <a:gd name="T96" fmla="*/ 808971049 w 2581"/>
              <a:gd name="T97" fmla="*/ 60483760 h 1837"/>
              <a:gd name="T98" fmla="*/ 685482584 w 2581"/>
              <a:gd name="T99" fmla="*/ 30241880 h 1837"/>
              <a:gd name="T100" fmla="*/ 559474756 w 2581"/>
              <a:gd name="T101" fmla="*/ 0 h 1837"/>
              <a:gd name="T102" fmla="*/ 435987878 w 2581"/>
              <a:gd name="T103" fmla="*/ 0 h 1837"/>
              <a:gd name="T104" fmla="*/ 309980050 w 2581"/>
              <a:gd name="T105" fmla="*/ 30241880 h 1837"/>
              <a:gd name="T106" fmla="*/ 186491585 w 2581"/>
              <a:gd name="T107" fmla="*/ 60483760 h 1837"/>
              <a:gd name="T108" fmla="*/ 63004708 w 2581"/>
              <a:gd name="T109" fmla="*/ 123488471 h 1837"/>
              <a:gd name="T110" fmla="*/ 0 w 2581"/>
              <a:gd name="T111" fmla="*/ 244455992 h 1837"/>
              <a:gd name="T112" fmla="*/ 0 w 2581"/>
              <a:gd name="T113" fmla="*/ 367942876 h 1837"/>
              <a:gd name="T114" fmla="*/ 30241879 w 2581"/>
              <a:gd name="T115" fmla="*/ 491431347 h 1837"/>
              <a:gd name="T116" fmla="*/ 93246586 w 2581"/>
              <a:gd name="T117" fmla="*/ 612398867 h 1837"/>
              <a:gd name="T118" fmla="*/ 186491585 w 2581"/>
              <a:gd name="T119" fmla="*/ 705643871 h 1837"/>
              <a:gd name="T120" fmla="*/ 342741292 w 2581"/>
              <a:gd name="T121" fmla="*/ 766127631 h 1837"/>
              <a:gd name="T122" fmla="*/ 466229757 w 2581"/>
              <a:gd name="T123" fmla="*/ 796369512 h 1837"/>
              <a:gd name="T124" fmla="*/ 592237585 w 2581"/>
              <a:gd name="T125" fmla="*/ 826611392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ER</a:t>
            </a:r>
          </a:p>
        </p:txBody>
      </p:sp>
      <p:sp>
        <p:nvSpPr>
          <p:cNvPr id="57352" name="Freeform 9"/>
          <p:cNvSpPr>
            <a:spLocks/>
          </p:cNvSpPr>
          <p:nvPr/>
        </p:nvSpPr>
        <p:spPr bwMode="auto">
          <a:xfrm>
            <a:off x="2038350" y="4591050"/>
            <a:ext cx="1887538" cy="1487488"/>
          </a:xfrm>
          <a:custGeom>
            <a:avLst/>
            <a:gdLst>
              <a:gd name="T0" fmla="*/ 695563309 w 1189"/>
              <a:gd name="T1" fmla="*/ 2147483647 h 937"/>
              <a:gd name="T2" fmla="*/ 695563309 w 1189"/>
              <a:gd name="T3" fmla="*/ 2056448191 h 937"/>
              <a:gd name="T4" fmla="*/ 665321426 w 1189"/>
              <a:gd name="T5" fmla="*/ 1874996880 h 937"/>
              <a:gd name="T6" fmla="*/ 604837660 w 1189"/>
              <a:gd name="T7" fmla="*/ 1693545569 h 937"/>
              <a:gd name="T8" fmla="*/ 514112011 w 1189"/>
              <a:gd name="T9" fmla="*/ 1542336143 h 937"/>
              <a:gd name="T10" fmla="*/ 423386362 w 1189"/>
              <a:gd name="T11" fmla="*/ 1360884832 h 937"/>
              <a:gd name="T12" fmla="*/ 332660713 w 1189"/>
              <a:gd name="T13" fmla="*/ 1179433521 h 937"/>
              <a:gd name="T14" fmla="*/ 211693181 w 1189"/>
              <a:gd name="T15" fmla="*/ 967740325 h 937"/>
              <a:gd name="T16" fmla="*/ 60483766 w 1189"/>
              <a:gd name="T17" fmla="*/ 786289014 h 937"/>
              <a:gd name="T18" fmla="*/ 0 w 1189"/>
              <a:gd name="T19" fmla="*/ 604837703 h 937"/>
              <a:gd name="T20" fmla="*/ 0 w 1189"/>
              <a:gd name="T21" fmla="*/ 423386392 h 937"/>
              <a:gd name="T22" fmla="*/ 60483766 w 1189"/>
              <a:gd name="T23" fmla="*/ 241935081 h 937"/>
              <a:gd name="T24" fmla="*/ 211693181 w 1189"/>
              <a:gd name="T25" fmla="*/ 90725655 h 937"/>
              <a:gd name="T26" fmla="*/ 362902596 w 1189"/>
              <a:gd name="T27" fmla="*/ 30241885 h 937"/>
              <a:gd name="T28" fmla="*/ 574595777 w 1189"/>
              <a:gd name="T29" fmla="*/ 60483770 h 937"/>
              <a:gd name="T30" fmla="*/ 756047075 w 1189"/>
              <a:gd name="T31" fmla="*/ 151209426 h 937"/>
              <a:gd name="T32" fmla="*/ 877014607 w 1189"/>
              <a:gd name="T33" fmla="*/ 332660737 h 937"/>
              <a:gd name="T34" fmla="*/ 967740256 w 1189"/>
              <a:gd name="T35" fmla="*/ 514112048 h 937"/>
              <a:gd name="T36" fmla="*/ 1028224022 w 1189"/>
              <a:gd name="T37" fmla="*/ 695563359 h 937"/>
              <a:gd name="T38" fmla="*/ 1088707788 w 1189"/>
              <a:gd name="T39" fmla="*/ 877014670 h 937"/>
              <a:gd name="T40" fmla="*/ 1118949671 w 1189"/>
              <a:gd name="T41" fmla="*/ 1058465981 h 937"/>
              <a:gd name="T42" fmla="*/ 1149191554 w 1189"/>
              <a:gd name="T43" fmla="*/ 1239917292 h 937"/>
              <a:gd name="T44" fmla="*/ 1209675320 w 1189"/>
              <a:gd name="T45" fmla="*/ 1421368603 h 937"/>
              <a:gd name="T46" fmla="*/ 1300400969 w 1189"/>
              <a:gd name="T47" fmla="*/ 1602819914 h 937"/>
              <a:gd name="T48" fmla="*/ 1512094151 w 1189"/>
              <a:gd name="T49" fmla="*/ 1693545569 h 937"/>
              <a:gd name="T50" fmla="*/ 1693545449 w 1189"/>
              <a:gd name="T51" fmla="*/ 1723787454 h 937"/>
              <a:gd name="T52" fmla="*/ 1874996747 w 1189"/>
              <a:gd name="T53" fmla="*/ 1663303684 h 937"/>
              <a:gd name="T54" fmla="*/ 2026206162 w 1189"/>
              <a:gd name="T55" fmla="*/ 1481852373 h 937"/>
              <a:gd name="T56" fmla="*/ 2086689928 w 1189"/>
              <a:gd name="T57" fmla="*/ 1270159177 h 937"/>
              <a:gd name="T58" fmla="*/ 2116931811 w 1189"/>
              <a:gd name="T59" fmla="*/ 1088707866 h 937"/>
              <a:gd name="T60" fmla="*/ 2147483647 w 1189"/>
              <a:gd name="T61" fmla="*/ 907256555 h 937"/>
              <a:gd name="T62" fmla="*/ 2147483647 w 1189"/>
              <a:gd name="T63" fmla="*/ 725805244 h 937"/>
              <a:gd name="T64" fmla="*/ 2147483647 w 1189"/>
              <a:gd name="T65" fmla="*/ 635079588 h 937"/>
              <a:gd name="T66" fmla="*/ 2147483647 w 1189"/>
              <a:gd name="T67" fmla="*/ 604837703 h 937"/>
              <a:gd name="T68" fmla="*/ 2147483647 w 1189"/>
              <a:gd name="T69" fmla="*/ 665321474 h 937"/>
              <a:gd name="T70" fmla="*/ 2147483647 w 1189"/>
              <a:gd name="T71" fmla="*/ 816530899 h 937"/>
              <a:gd name="T72" fmla="*/ 2147483647 w 1189"/>
              <a:gd name="T73" fmla="*/ 997982210 h 937"/>
              <a:gd name="T74" fmla="*/ 2147483647 w 1189"/>
              <a:gd name="T75" fmla="*/ 1179433521 h 937"/>
              <a:gd name="T76" fmla="*/ 2147483647 w 1189"/>
              <a:gd name="T77" fmla="*/ 1360884832 h 937"/>
              <a:gd name="T78" fmla="*/ 2147483647 w 1189"/>
              <a:gd name="T79" fmla="*/ 1542336143 h 937"/>
              <a:gd name="T80" fmla="*/ 2147483647 w 1189"/>
              <a:gd name="T81" fmla="*/ 1693545569 h 937"/>
              <a:gd name="T82" fmla="*/ 2147483647 w 1189"/>
              <a:gd name="T83" fmla="*/ 1874996880 h 937"/>
              <a:gd name="T84" fmla="*/ 2147483647 w 1189"/>
              <a:gd name="T85" fmla="*/ 2056448191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PG</a:t>
            </a:r>
          </a:p>
        </p:txBody>
      </p:sp>
      <p:sp>
        <p:nvSpPr>
          <p:cNvPr id="57354" name="Freeform 11"/>
          <p:cNvSpPr>
            <a:spLocks/>
          </p:cNvSpPr>
          <p:nvPr/>
        </p:nvSpPr>
        <p:spPr bwMode="auto">
          <a:xfrm>
            <a:off x="3257550" y="2628900"/>
            <a:ext cx="268288" cy="306388"/>
          </a:xfrm>
          <a:custGeom>
            <a:avLst/>
            <a:gdLst>
              <a:gd name="T0" fmla="*/ 272177382 w 169"/>
              <a:gd name="T1" fmla="*/ 30241924 h 193"/>
              <a:gd name="T2" fmla="*/ 211693520 w 169"/>
              <a:gd name="T3" fmla="*/ 60483849 h 193"/>
              <a:gd name="T4" fmla="*/ 151209657 w 169"/>
              <a:gd name="T5" fmla="*/ 90725773 h 193"/>
              <a:gd name="T6" fmla="*/ 90725794 w 169"/>
              <a:gd name="T7" fmla="*/ 120967697 h 193"/>
              <a:gd name="T8" fmla="*/ 60483863 w 169"/>
              <a:gd name="T9" fmla="*/ 181451546 h 193"/>
              <a:gd name="T10" fmla="*/ 0 w 169"/>
              <a:gd name="T11" fmla="*/ 241935395 h 193"/>
              <a:gd name="T12" fmla="*/ 0 w 169"/>
              <a:gd name="T13" fmla="*/ 302419244 h 193"/>
              <a:gd name="T14" fmla="*/ 0 w 169"/>
              <a:gd name="T15" fmla="*/ 362903092 h 193"/>
              <a:gd name="T16" fmla="*/ 60483863 w 169"/>
              <a:gd name="T17" fmla="*/ 393145017 h 193"/>
              <a:gd name="T18" fmla="*/ 90725794 w 169"/>
              <a:gd name="T19" fmla="*/ 453628865 h 193"/>
              <a:gd name="T20" fmla="*/ 151209657 w 169"/>
              <a:gd name="T21" fmla="*/ 483870790 h 193"/>
              <a:gd name="T22" fmla="*/ 211693520 w 169"/>
              <a:gd name="T23" fmla="*/ 483870790 h 193"/>
              <a:gd name="T24" fmla="*/ 272177382 w 169"/>
              <a:gd name="T25" fmla="*/ 483870790 h 193"/>
              <a:gd name="T26" fmla="*/ 332661245 w 169"/>
              <a:gd name="T27" fmla="*/ 453628865 h 193"/>
              <a:gd name="T28" fmla="*/ 362903176 w 169"/>
              <a:gd name="T29" fmla="*/ 393145017 h 193"/>
              <a:gd name="T30" fmla="*/ 393145108 w 169"/>
              <a:gd name="T31" fmla="*/ 332661168 h 193"/>
              <a:gd name="T32" fmla="*/ 423387039 w 169"/>
              <a:gd name="T33" fmla="*/ 272177319 h 193"/>
              <a:gd name="T34" fmla="*/ 423387039 w 169"/>
              <a:gd name="T35" fmla="*/ 211693470 h 193"/>
              <a:gd name="T36" fmla="*/ 423387039 w 169"/>
              <a:gd name="T37" fmla="*/ 151209622 h 193"/>
              <a:gd name="T38" fmla="*/ 393145108 w 169"/>
              <a:gd name="T39" fmla="*/ 90725773 h 193"/>
              <a:gd name="T40" fmla="*/ 362903176 w 169"/>
              <a:gd name="T41" fmla="*/ 30241924 h 193"/>
              <a:gd name="T42" fmla="*/ 302419314 w 169"/>
              <a:gd name="T43" fmla="*/ 0 h 193"/>
              <a:gd name="T44" fmla="*/ 272177382 w 169"/>
              <a:gd name="T45" fmla="*/ 30241924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55" name="Freeform 12"/>
          <p:cNvSpPr>
            <a:spLocks/>
          </p:cNvSpPr>
          <p:nvPr/>
        </p:nvSpPr>
        <p:spPr bwMode="auto">
          <a:xfrm>
            <a:off x="3067050" y="3333750"/>
            <a:ext cx="439738" cy="915988"/>
          </a:xfrm>
          <a:custGeom>
            <a:avLst/>
            <a:gdLst>
              <a:gd name="T0" fmla="*/ 453628641 w 277"/>
              <a:gd name="T1" fmla="*/ 0 h 577"/>
              <a:gd name="T2" fmla="*/ 514112460 w 277"/>
              <a:gd name="T3" fmla="*/ 60483783 h 577"/>
              <a:gd name="T4" fmla="*/ 574596278 w 277"/>
              <a:gd name="T5" fmla="*/ 90725675 h 577"/>
              <a:gd name="T6" fmla="*/ 604838188 w 277"/>
              <a:gd name="T7" fmla="*/ 151209458 h 577"/>
              <a:gd name="T8" fmla="*/ 665322006 w 277"/>
              <a:gd name="T9" fmla="*/ 211693241 h 577"/>
              <a:gd name="T10" fmla="*/ 695563916 w 277"/>
              <a:gd name="T11" fmla="*/ 272177024 h 577"/>
              <a:gd name="T12" fmla="*/ 695563916 w 277"/>
              <a:gd name="T13" fmla="*/ 332660807 h 577"/>
              <a:gd name="T14" fmla="*/ 695563916 w 277"/>
              <a:gd name="T15" fmla="*/ 393144590 h 577"/>
              <a:gd name="T16" fmla="*/ 695563916 w 277"/>
              <a:gd name="T17" fmla="*/ 453628373 h 577"/>
              <a:gd name="T18" fmla="*/ 695563916 w 277"/>
              <a:gd name="T19" fmla="*/ 514112156 h 577"/>
              <a:gd name="T20" fmla="*/ 695563916 w 277"/>
              <a:gd name="T21" fmla="*/ 574595939 h 577"/>
              <a:gd name="T22" fmla="*/ 695563916 w 277"/>
              <a:gd name="T23" fmla="*/ 635079722 h 577"/>
              <a:gd name="T24" fmla="*/ 695563916 w 277"/>
              <a:gd name="T25" fmla="*/ 695563505 h 577"/>
              <a:gd name="T26" fmla="*/ 695563916 w 277"/>
              <a:gd name="T27" fmla="*/ 756047288 h 577"/>
              <a:gd name="T28" fmla="*/ 665322006 w 277"/>
              <a:gd name="T29" fmla="*/ 816531071 h 577"/>
              <a:gd name="T30" fmla="*/ 665322006 w 277"/>
              <a:gd name="T31" fmla="*/ 877014854 h 577"/>
              <a:gd name="T32" fmla="*/ 635080097 w 277"/>
              <a:gd name="T33" fmla="*/ 937498637 h 577"/>
              <a:gd name="T34" fmla="*/ 604838188 w 277"/>
              <a:gd name="T35" fmla="*/ 997982420 h 577"/>
              <a:gd name="T36" fmla="*/ 544354369 w 277"/>
              <a:gd name="T37" fmla="*/ 1058466203 h 577"/>
              <a:gd name="T38" fmla="*/ 514112460 w 277"/>
              <a:gd name="T39" fmla="*/ 1118949986 h 577"/>
              <a:gd name="T40" fmla="*/ 483870550 w 277"/>
              <a:gd name="T41" fmla="*/ 1179433769 h 577"/>
              <a:gd name="T42" fmla="*/ 423386731 w 277"/>
              <a:gd name="T43" fmla="*/ 1209675660 h 577"/>
              <a:gd name="T44" fmla="*/ 423386731 w 277"/>
              <a:gd name="T45" fmla="*/ 1270159443 h 577"/>
              <a:gd name="T46" fmla="*/ 362902913 w 277"/>
              <a:gd name="T47" fmla="*/ 1300401335 h 577"/>
              <a:gd name="T48" fmla="*/ 332661003 w 277"/>
              <a:gd name="T49" fmla="*/ 1360885118 h 577"/>
              <a:gd name="T50" fmla="*/ 272177184 w 277"/>
              <a:gd name="T51" fmla="*/ 1391127009 h 577"/>
              <a:gd name="T52" fmla="*/ 241935275 w 277"/>
              <a:gd name="T53" fmla="*/ 1451610792 h 577"/>
              <a:gd name="T54" fmla="*/ 181451456 w 277"/>
              <a:gd name="T55" fmla="*/ 1451610792 h 577"/>
              <a:gd name="T56" fmla="*/ 120967638 w 277"/>
              <a:gd name="T57" fmla="*/ 1451610792 h 577"/>
              <a:gd name="T58" fmla="*/ 30241909 w 277"/>
              <a:gd name="T59" fmla="*/ 1391127009 h 577"/>
              <a:gd name="T60" fmla="*/ 30241909 w 277"/>
              <a:gd name="T61" fmla="*/ 1330643226 h 577"/>
              <a:gd name="T62" fmla="*/ 0 w 277"/>
              <a:gd name="T63" fmla="*/ 1270159443 h 577"/>
              <a:gd name="T64" fmla="*/ 30241909 w 277"/>
              <a:gd name="T65" fmla="*/ 1209675660 h 577"/>
              <a:gd name="T66" fmla="*/ 60483819 w 277"/>
              <a:gd name="T67" fmla="*/ 1149191877 h 577"/>
              <a:gd name="T68" fmla="*/ 60483819 w 277"/>
              <a:gd name="T69" fmla="*/ 1088708094 h 577"/>
              <a:gd name="T70" fmla="*/ 120967638 w 277"/>
              <a:gd name="T71" fmla="*/ 1058466203 h 577"/>
              <a:gd name="T72" fmla="*/ 151209547 w 277"/>
              <a:gd name="T73" fmla="*/ 997982420 h 577"/>
              <a:gd name="T74" fmla="*/ 181451456 w 277"/>
              <a:gd name="T75" fmla="*/ 937498637 h 577"/>
              <a:gd name="T76" fmla="*/ 241935275 w 277"/>
              <a:gd name="T77" fmla="*/ 907256745 h 577"/>
              <a:gd name="T78" fmla="*/ 241935275 w 277"/>
              <a:gd name="T79" fmla="*/ 846772962 h 577"/>
              <a:gd name="T80" fmla="*/ 302419094 w 277"/>
              <a:gd name="T81" fmla="*/ 786289179 h 577"/>
              <a:gd name="T82" fmla="*/ 332661003 w 277"/>
              <a:gd name="T83" fmla="*/ 695563505 h 577"/>
              <a:gd name="T84" fmla="*/ 362902913 w 277"/>
              <a:gd name="T85" fmla="*/ 635079722 h 577"/>
              <a:gd name="T86" fmla="*/ 393144822 w 277"/>
              <a:gd name="T87" fmla="*/ 574595939 h 577"/>
              <a:gd name="T88" fmla="*/ 423386731 w 277"/>
              <a:gd name="T89" fmla="*/ 514112156 h 577"/>
              <a:gd name="T90" fmla="*/ 453628641 w 277"/>
              <a:gd name="T91" fmla="*/ 453628373 h 577"/>
              <a:gd name="T92" fmla="*/ 453628641 w 277"/>
              <a:gd name="T93" fmla="*/ 393144590 h 577"/>
              <a:gd name="T94" fmla="*/ 453628641 w 277"/>
              <a:gd name="T95" fmla="*/ 332660807 h 577"/>
              <a:gd name="T96" fmla="*/ 453628641 w 277"/>
              <a:gd name="T97" fmla="*/ 272177024 h 577"/>
              <a:gd name="T98" fmla="*/ 453628641 w 277"/>
              <a:gd name="T99" fmla="*/ 211693241 h 577"/>
              <a:gd name="T100" fmla="*/ 453628641 w 277"/>
              <a:gd name="T101" fmla="*/ 151209458 h 577"/>
              <a:gd name="T102" fmla="*/ 453628641 w 277"/>
              <a:gd name="T103" fmla="*/ 90725675 h 577"/>
              <a:gd name="T104" fmla="*/ 453628641 w 277"/>
              <a:gd name="T105" fmla="*/ 30241892 h 577"/>
              <a:gd name="T106" fmla="*/ 514112460 w 277"/>
              <a:gd name="T107" fmla="*/ 0 h 577"/>
              <a:gd name="T108" fmla="*/ 453628641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56" name="Freeform 13"/>
          <p:cNvSpPr>
            <a:spLocks/>
          </p:cNvSpPr>
          <p:nvPr/>
        </p:nvSpPr>
        <p:spPr bwMode="auto">
          <a:xfrm>
            <a:off x="3333750" y="2933700"/>
            <a:ext cx="58738" cy="420688"/>
          </a:xfrm>
          <a:custGeom>
            <a:avLst/>
            <a:gdLst>
              <a:gd name="T0" fmla="*/ 30242132 w 37"/>
              <a:gd name="T1" fmla="*/ 30241911 h 265"/>
              <a:gd name="T2" fmla="*/ 90726397 w 37"/>
              <a:gd name="T3" fmla="*/ 0 h 265"/>
              <a:gd name="T4" fmla="*/ 90726397 w 37"/>
              <a:gd name="T5" fmla="*/ 60483822 h 265"/>
              <a:gd name="T6" fmla="*/ 90726397 w 37"/>
              <a:gd name="T7" fmla="*/ 120967644 h 265"/>
              <a:gd name="T8" fmla="*/ 90726397 w 37"/>
              <a:gd name="T9" fmla="*/ 181451466 h 265"/>
              <a:gd name="T10" fmla="*/ 90726397 w 37"/>
              <a:gd name="T11" fmla="*/ 241935288 h 265"/>
              <a:gd name="T12" fmla="*/ 60484265 w 37"/>
              <a:gd name="T13" fmla="*/ 302419109 h 265"/>
              <a:gd name="T14" fmla="*/ 30242132 w 37"/>
              <a:gd name="T15" fmla="*/ 362902931 h 265"/>
              <a:gd name="T16" fmla="*/ 0 w 37"/>
              <a:gd name="T17" fmla="*/ 423386753 h 265"/>
              <a:gd name="T18" fmla="*/ 0 w 37"/>
              <a:gd name="T19" fmla="*/ 483870575 h 265"/>
              <a:gd name="T20" fmla="*/ 0 w 37"/>
              <a:gd name="T21" fmla="*/ 544354397 h 265"/>
              <a:gd name="T22" fmla="*/ 0 w 37"/>
              <a:gd name="T23" fmla="*/ 604838219 h 265"/>
              <a:gd name="T24" fmla="*/ 30242132 w 37"/>
              <a:gd name="T25" fmla="*/ 665322041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1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BG</a:t>
            </a: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RS</a:t>
            </a:r>
          </a:p>
        </p:txBody>
      </p:sp>
      <p:sp>
        <p:nvSpPr>
          <p:cNvPr id="46491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BM</a:t>
            </a:r>
          </a:p>
        </p:txBody>
      </p:sp>
      <p:sp>
        <p:nvSpPr>
          <p:cNvPr id="57360"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361"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2"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4916" name="Rectangle 20"/>
          <p:cNvSpPr>
            <a:spLocks noChangeArrowheads="1"/>
          </p:cNvSpPr>
          <p:nvPr/>
        </p:nvSpPr>
        <p:spPr bwMode="auto">
          <a:xfrm>
            <a:off x="76200" y="304800"/>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u="none">
                <a:solidFill>
                  <a:schemeClr val="tx2"/>
                </a:solidFill>
                <a:latin typeface="Times" charset="0"/>
                <a:ea typeface="+mn-ea"/>
                <a:cs typeface="+mn-cs"/>
              </a:rPr>
              <a:t>KUANDAA                                </a:t>
            </a:r>
          </a:p>
          <a:p>
            <a:pPr>
              <a:defRPr/>
            </a:pPr>
            <a:r>
              <a:rPr lang="en-US" sz="2400" b="1" u="none">
                <a:solidFill>
                  <a:schemeClr val="tx2"/>
                </a:solidFill>
                <a:latin typeface="Times" charset="0"/>
                <a:ea typeface="+mn-ea"/>
                <a:cs typeface="+mn-cs"/>
              </a:rPr>
              <a:t>   JUKWAA</a:t>
            </a:r>
          </a:p>
        </p:txBody>
      </p:sp>
      <p:sp>
        <p:nvSpPr>
          <p:cNvPr id="46491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BC</a:t>
            </a: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7366"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2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U</a:t>
            </a:r>
          </a:p>
        </p:txBody>
      </p:sp>
      <p:sp>
        <p:nvSpPr>
          <p:cNvPr id="46492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B</a:t>
            </a:r>
          </a:p>
        </p:txBody>
      </p:sp>
      <p:sp>
        <p:nvSpPr>
          <p:cNvPr id="57370"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H</a:t>
            </a:r>
          </a:p>
        </p:txBody>
      </p:sp>
      <p:sp>
        <p:nvSpPr>
          <p:cNvPr id="57372"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N(A)</a:t>
            </a:r>
          </a:p>
        </p:txBody>
      </p:sp>
      <p:sp>
        <p:nvSpPr>
          <p:cNvPr id="57374"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375"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C</a:t>
            </a:r>
          </a:p>
        </p:txBody>
      </p:sp>
      <p:sp>
        <p:nvSpPr>
          <p:cNvPr id="57377"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J</a:t>
            </a:r>
          </a:p>
        </p:txBody>
      </p:sp>
      <p:sp>
        <p:nvSpPr>
          <p:cNvPr id="57379"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380"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KB</a:t>
            </a:r>
          </a:p>
        </p:txBody>
      </p:sp>
      <p:sp>
        <p:nvSpPr>
          <p:cNvPr id="57382"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MS</a:t>
            </a:r>
          </a:p>
        </p:txBody>
      </p:sp>
      <p:sp>
        <p:nvSpPr>
          <p:cNvPr id="57384"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8" name="Rectangle 42"/>
          <p:cNvSpPr>
            <a:spLocks noChangeArrowheads="1"/>
          </p:cNvSpPr>
          <p:nvPr/>
        </p:nvSpPr>
        <p:spPr bwMode="auto">
          <a:xfrm>
            <a:off x="1768475" y="4081463"/>
            <a:ext cx="4683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M</a:t>
            </a:r>
          </a:p>
        </p:txBody>
      </p:sp>
      <p:sp>
        <p:nvSpPr>
          <p:cNvPr id="46493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MN</a:t>
            </a: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ea typeface="+mn-ea"/>
              <a:cs typeface="+mn-cs"/>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75" name="Rectangle 79"/>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GB" sz="1600" b="1" u="none">
              <a:solidFill>
                <a:schemeClr val="hlink"/>
              </a:solidFill>
              <a:effectLst>
                <a:outerShdw blurRad="38100" dist="38100" dir="2700000" algn="tl">
                  <a:srgbClr val="000000"/>
                </a:outerShdw>
              </a:effectLst>
              <a:ea typeface="+mn-ea"/>
              <a:cs typeface="+mn-cs"/>
            </a:endParaRPr>
          </a:p>
        </p:txBody>
      </p:sp>
      <p:sp>
        <p:nvSpPr>
          <p:cNvPr id="464976" name="Text Box 80"/>
          <p:cNvSpPr txBox="1">
            <a:spLocks noChangeArrowheads="1"/>
          </p:cNvSpPr>
          <p:nvPr/>
        </p:nvSpPr>
        <p:spPr bwMode="auto">
          <a:xfrm>
            <a:off x="1779588" y="-22225"/>
            <a:ext cx="250507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2 Wafakme 25: 1-21</a:t>
            </a:r>
          </a:p>
        </p:txBody>
      </p:sp>
      <p:grpSp>
        <p:nvGrpSpPr>
          <p:cNvPr id="57391"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82" name="Rectangle 86"/>
            <p:cNvSpPr>
              <a:spLocks noChangeArrowheads="1"/>
            </p:cNvSpPr>
            <p:nvPr/>
          </p:nvSpPr>
          <p:spPr bwMode="auto">
            <a:xfrm>
              <a:off x="105" y="2798"/>
              <a:ext cx="4862" cy="1094"/>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en-US" sz="3600" b="1" u="none">
                  <a:solidFill>
                    <a:srgbClr val="D83104"/>
                  </a:solidFill>
                  <a:latin typeface="Times" charset="0"/>
                </a:rPr>
                <a:t>UFALME WA KUSINI</a:t>
              </a:r>
              <a:endParaRPr lang="en-US" sz="3600" b="1" u="none">
                <a:solidFill>
                  <a:srgbClr val="FF5008"/>
                </a:solidFill>
                <a:latin typeface="Times" charset="0"/>
              </a:endParaRPr>
            </a:p>
            <a:p>
              <a:pPr algn="ctr">
                <a:defRPr/>
              </a:pPr>
              <a:r>
                <a:rPr lang="en-US" sz="3600" b="1" u="none">
                  <a:solidFill>
                    <a:schemeClr val="bg2"/>
                  </a:solidFill>
                  <a:latin typeface="Times" charset="0"/>
                </a:rPr>
                <a:t>YUDA (586 B.C.)</a:t>
              </a:r>
            </a:p>
            <a:p>
              <a:pPr algn="ctr">
                <a:defRPr/>
              </a:pPr>
              <a:r>
                <a:rPr lang="en-US" sz="3600" b="1" i="1" u="none">
                  <a:solidFill>
                    <a:schemeClr val="accent2"/>
                  </a:solidFill>
                  <a:latin typeface="Times" charset="0"/>
                </a:rPr>
                <a:t>MATEKA WA KIBABELI</a:t>
              </a:r>
              <a:endParaRPr lang="en-US" sz="3600" b="1" i="1">
                <a:solidFill>
                  <a:schemeClr val="accent2"/>
                </a:solidFill>
                <a:latin typeface="Times" charset="0"/>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a typeface="+mn-ea"/>
              <a:cs typeface="+mn-cs"/>
            </a:endParaRPr>
          </a:p>
        </p:txBody>
      </p:sp>
      <p:sp>
        <p:nvSpPr>
          <p:cNvPr id="464945" name="Oval 49"/>
          <p:cNvSpPr>
            <a:spLocks noChangeArrowheads="1"/>
          </p:cNvSpPr>
          <p:nvPr/>
        </p:nvSpPr>
        <p:spPr bwMode="auto">
          <a:xfrm>
            <a:off x="4086225" y="5124450"/>
            <a:ext cx="2527300" cy="561975"/>
          </a:xfrm>
          <a:prstGeom prst="ellipse">
            <a:avLst/>
          </a:prstGeom>
          <a:noFill/>
          <a:ln w="57150">
            <a:solidFill>
              <a:srgbClr val="EEFF4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57396" name="Text Box 170"/>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grpSp>
        <p:nvGrpSpPr>
          <p:cNvPr id="57397" name="Group 172"/>
          <p:cNvGrpSpPr>
            <a:grpSpLocks/>
          </p:cNvGrpSpPr>
          <p:nvPr/>
        </p:nvGrpSpPr>
        <p:grpSpPr bwMode="auto">
          <a:xfrm>
            <a:off x="8018463" y="3436938"/>
            <a:ext cx="981075" cy="1843087"/>
            <a:chOff x="5051" y="2165"/>
            <a:chExt cx="618" cy="1161"/>
          </a:xfrm>
        </p:grpSpPr>
        <p:grpSp>
          <p:nvGrpSpPr>
            <p:cNvPr id="57416" name="Group 173"/>
            <p:cNvGrpSpPr>
              <a:grpSpLocks/>
            </p:cNvGrpSpPr>
            <p:nvPr/>
          </p:nvGrpSpPr>
          <p:grpSpPr bwMode="auto">
            <a:xfrm>
              <a:off x="5051" y="2165"/>
              <a:ext cx="618" cy="1161"/>
              <a:chOff x="5051" y="2165"/>
              <a:chExt cx="618" cy="1161"/>
            </a:xfrm>
          </p:grpSpPr>
          <p:sp>
            <p:nvSpPr>
              <p:cNvPr id="57418"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7419"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7420"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7421"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22"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423"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424"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25"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26"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27"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28"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29"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30"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31"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32"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33"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34" name="Rectangle 190"/>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p:txBody>
          </p:sp>
        </p:grpSp>
        <p:sp>
          <p:nvSpPr>
            <p:cNvPr id="57417" name="Rectangle 19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465088" name="Rectangle 192"/>
          <p:cNvSpPr>
            <a:spLocks noChangeArrowheads="1"/>
          </p:cNvSpPr>
          <p:nvPr/>
        </p:nvSpPr>
        <p:spPr bwMode="auto">
          <a:xfrm>
            <a:off x="8051800" y="3789363"/>
            <a:ext cx="1212850" cy="225425"/>
          </a:xfrm>
          <a:prstGeom prst="rect">
            <a:avLst/>
          </a:prstGeom>
          <a:noFill/>
          <a:ln w="12700">
            <a:noFill/>
            <a:miter lim="800000"/>
            <a:headEnd/>
            <a:tailEnd/>
          </a:ln>
          <a:effectLst/>
        </p:spPr>
        <p:txBody>
          <a:bodyPr wrap="none" lIns="90487" tIns="44450" rIns="90487" bIns="44450">
            <a:spAutoFit/>
          </a:bodyPr>
          <a:lstStyle/>
          <a:p>
            <a:pPr>
              <a:defRPr/>
            </a:pPr>
            <a:r>
              <a:rPr lang="en-US" sz="900" b="1" u="none">
                <a:solidFill>
                  <a:srgbClr val="000000"/>
                </a:solidFill>
                <a:effectLst>
                  <a:outerShdw blurRad="38100" dist="38100" dir="2700000" algn="tl">
                    <a:srgbClr val="FFFFFF"/>
                  </a:outerShdw>
                </a:effectLst>
                <a:latin typeface="Helvetica" charset="0"/>
              </a:rPr>
              <a:t> ••• MTENGANO ••• </a:t>
            </a:r>
          </a:p>
        </p:txBody>
      </p:sp>
      <p:sp>
        <p:nvSpPr>
          <p:cNvPr id="57399" name="Rectangle 193"/>
          <p:cNvSpPr>
            <a:spLocks noChangeArrowheads="1"/>
          </p:cNvSpPr>
          <p:nvPr/>
        </p:nvSpPr>
        <p:spPr bwMode="auto">
          <a:xfrm>
            <a:off x="8032750" y="3973513"/>
            <a:ext cx="11763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KASKAZI       KUSINI</a:t>
            </a:r>
          </a:p>
        </p:txBody>
      </p:sp>
      <p:sp>
        <p:nvSpPr>
          <p:cNvPr id="465090" name="Rectangle 194"/>
          <p:cNvSpPr>
            <a:spLocks noChangeArrowheads="1"/>
          </p:cNvSpPr>
          <p:nvPr/>
        </p:nvSpPr>
        <p:spPr bwMode="auto">
          <a:xfrm>
            <a:off x="8002588" y="4483100"/>
            <a:ext cx="614362" cy="211138"/>
          </a:xfrm>
          <a:prstGeom prst="rect">
            <a:avLst/>
          </a:prstGeom>
          <a:noFill/>
          <a:ln w="12700">
            <a:noFill/>
            <a:miter lim="800000"/>
            <a:headEnd/>
            <a:tailEnd/>
          </a:ln>
          <a:effectLst/>
        </p:spPr>
        <p:txBody>
          <a:bodyPr wrap="none" lIns="90487" tIns="44450" rIns="90487" bIns="44450">
            <a:spAutoFit/>
          </a:bodyPr>
          <a:lstStyle/>
          <a:p>
            <a:pPr>
              <a:defRPr/>
            </a:pPr>
            <a:r>
              <a:rPr lang="en-US" sz="800" b="1" u="none">
                <a:solidFill>
                  <a:srgbClr val="000000"/>
                </a:solidFill>
                <a:effectLst>
                  <a:outerShdw blurRad="38100" dist="38100" dir="2700000" algn="tl">
                    <a:srgbClr val="FFFFFF"/>
                  </a:outerShdw>
                </a:effectLst>
                <a:latin typeface="Helvetica" charset="0"/>
              </a:rPr>
              <a:t>MANABII</a:t>
            </a:r>
          </a:p>
        </p:txBody>
      </p:sp>
      <p:sp>
        <p:nvSpPr>
          <p:cNvPr id="57401" name="Rectangle 195"/>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200        </a:t>
            </a:r>
          </a:p>
        </p:txBody>
      </p:sp>
      <p:sp>
        <p:nvSpPr>
          <p:cNvPr id="57402" name="Rectangle 196"/>
          <p:cNvSpPr>
            <a:spLocks noChangeArrowheads="1"/>
          </p:cNvSpPr>
          <p:nvPr/>
        </p:nvSpPr>
        <p:spPr bwMode="auto">
          <a:xfrm>
            <a:off x="8031163" y="5003800"/>
            <a:ext cx="7000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ASHURU   </a:t>
            </a:r>
          </a:p>
        </p:txBody>
      </p:sp>
      <p:sp>
        <p:nvSpPr>
          <p:cNvPr id="57403" name="Rectangle 197"/>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20-J         20-R</a:t>
            </a:r>
          </a:p>
        </p:txBody>
      </p:sp>
      <p:grpSp>
        <p:nvGrpSpPr>
          <p:cNvPr id="57404" name="Group 198"/>
          <p:cNvGrpSpPr>
            <a:grpSpLocks/>
          </p:cNvGrpSpPr>
          <p:nvPr/>
        </p:nvGrpSpPr>
        <p:grpSpPr bwMode="auto">
          <a:xfrm>
            <a:off x="8061325" y="4151313"/>
            <a:ext cx="931863" cy="377825"/>
            <a:chOff x="5078" y="2615"/>
            <a:chExt cx="587" cy="238"/>
          </a:xfrm>
        </p:grpSpPr>
        <p:sp>
          <p:nvSpPr>
            <p:cNvPr id="57413" name="Rectangle 19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ISRAELI</a:t>
              </a:r>
            </a:p>
          </p:txBody>
        </p:sp>
        <p:sp>
          <p:nvSpPr>
            <p:cNvPr id="57414" name="Rectangle 20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  YUDA</a:t>
              </a:r>
            </a:p>
          </p:txBody>
        </p:sp>
        <p:sp>
          <p:nvSpPr>
            <p:cNvPr id="57415" name="Rectangle 201"/>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10              2</a:t>
              </a:r>
            </a:p>
          </p:txBody>
        </p:sp>
      </p:grpSp>
      <p:sp>
        <p:nvSpPr>
          <p:cNvPr id="57405" name="Rectangle 202"/>
          <p:cNvSpPr>
            <a:spLocks noChangeArrowheads="1"/>
          </p:cNvSpPr>
          <p:nvPr/>
        </p:nvSpPr>
        <p:spPr bwMode="auto">
          <a:xfrm>
            <a:off x="8420100" y="4994275"/>
            <a:ext cx="5588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BABELI</a:t>
            </a:r>
          </a:p>
        </p:txBody>
      </p:sp>
      <p:sp>
        <p:nvSpPr>
          <p:cNvPr id="57406" name="Rectangle 203"/>
          <p:cNvSpPr>
            <a:spLocks noChangeArrowheads="1"/>
          </p:cNvSpPr>
          <p:nvPr/>
        </p:nvSpPr>
        <p:spPr bwMode="auto">
          <a:xfrm>
            <a:off x="8537575" y="4837113"/>
            <a:ext cx="3524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350</a:t>
            </a:r>
          </a:p>
        </p:txBody>
      </p:sp>
      <p:sp>
        <p:nvSpPr>
          <p:cNvPr id="465100" name="Rectangle 204"/>
          <p:cNvSpPr>
            <a:spLocks noChangeArrowheads="1"/>
          </p:cNvSpPr>
          <p:nvPr/>
        </p:nvSpPr>
        <p:spPr bwMode="auto">
          <a:xfrm>
            <a:off x="8081963" y="653732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51</a:t>
            </a:r>
          </a:p>
        </p:txBody>
      </p:sp>
      <p:sp>
        <p:nvSpPr>
          <p:cNvPr id="57408" name="Text Box 20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GB" u="none">
              <a:solidFill>
                <a:srgbClr val="FFF30C"/>
              </a:solidFill>
              <a:ea typeface="+mn-ea"/>
              <a:cs typeface="+mn-cs"/>
            </a:endParaRPr>
          </a:p>
        </p:txBody>
      </p:sp>
      <p:sp>
        <p:nvSpPr>
          <p:cNvPr id="57410" name="Text Box 207"/>
          <p:cNvSpPr txBox="1">
            <a:spLocks noChangeArrowheads="1"/>
          </p:cNvSpPr>
          <p:nvPr/>
        </p:nvSpPr>
        <p:spPr bwMode="auto">
          <a:xfrm>
            <a:off x="8594725"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2</a:t>
            </a:r>
            <a:endParaRPr lang="en-US" sz="2000" u="none">
              <a:solidFill>
                <a:srgbClr val="FFA27C"/>
              </a:solidFill>
              <a:latin typeface="B VAG Rounded Bold" charset="0"/>
            </a:endParaRPr>
          </a:p>
        </p:txBody>
      </p:sp>
      <p:pic>
        <p:nvPicPr>
          <p:cNvPr id="465104" name="Picture 208" descr="sol_temple_b.jpg                                               00046EDBMacintosh HD                   B7C7A181:"/>
          <p:cNvPicPr>
            <a:picLocks noChangeAspect="1" noChangeArrowheads="1"/>
          </p:cNvPicPr>
          <p:nvPr/>
        </p:nvPicPr>
        <p:blipFill>
          <a:blip r:embed="rId2"/>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T0" fmla="*/ 2147483647 w 21600"/>
              <a:gd name="T1" fmla="*/ 0 h 21600"/>
              <a:gd name="T2" fmla="*/ 924577658 w 21600"/>
              <a:gd name="T3" fmla="*/ 659932522 h 21600"/>
              <a:gd name="T4" fmla="*/ 0 w 21600"/>
              <a:gd name="T5" fmla="*/ 2147483647 h 21600"/>
              <a:gd name="T6" fmla="*/ 924577658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65993252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8131B"/>
          </a:solidFill>
          <a:ln w="12700">
            <a:solidFill>
              <a:schemeClr val="tx1"/>
            </a:solidFill>
            <a:miter lim="800000"/>
            <a:headEnd/>
            <a:tailEnd/>
          </a:ln>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dissolve">
                                      <p:cBhvr>
                                        <p:cTn id="14" dur="5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9" presetClass="entr" presetSubtype="0" fill="hold" grpId="0"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dissolve">
                                      <p:cBhvr>
                                        <p:cTn id="31" dur="5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4945" grpId="0" animBg="1"/>
      <p:bldP spid="465102" grpId="0" animBg="1" autoUpdateAnimBg="0"/>
      <p:bldP spid="46510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52" name="Rectangle 3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GB" sz="1600" b="1" u="none">
              <a:solidFill>
                <a:schemeClr val="hlink"/>
              </a:solidFill>
              <a:effectLst>
                <a:outerShdw blurRad="38100" dist="38100" dir="2700000" algn="tl">
                  <a:srgbClr val="000000"/>
                </a:outerShdw>
              </a:effectLst>
              <a:ea typeface="+mn-ea"/>
              <a:cs typeface="+mn-cs"/>
            </a:endParaRPr>
          </a:p>
        </p:txBody>
      </p:sp>
      <p:pic>
        <p:nvPicPr>
          <p:cNvPr id="58370" name="Picture 173" descr="BABYLON.gif TEST                                               00000013 MAGNUM                        B64EDBC4:"/>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l="2327" t="1974" r="2904" b="2844"/>
          <a:stretch>
            <a:fillRect/>
          </a:stretch>
        </p:blipFill>
        <p:spPr bwMode="auto">
          <a:xfrm>
            <a:off x="655638" y="639763"/>
            <a:ext cx="7827962" cy="50673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65923" name="Text Box 3"/>
          <p:cNvSpPr txBox="1">
            <a:spLocks noChangeArrowheads="1"/>
          </p:cNvSpPr>
          <p:nvPr/>
        </p:nvSpPr>
        <p:spPr bwMode="auto">
          <a:xfrm>
            <a:off x="842963" y="4805363"/>
            <a:ext cx="6959600" cy="78581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37931725" indent="-37474525">
              <a:defRPr sz="2800" u="sng">
                <a:solidFill>
                  <a:srgbClr val="00DFCA"/>
                </a:solidFill>
                <a:latin typeface="Comic Sans MS" charset="0"/>
                <a:ea typeface="ＭＳ Ｐゴシック" charset="0"/>
              </a:defRPr>
            </a:lvl2pPr>
            <a:lvl3pPr>
              <a:defRPr sz="2800" u="sng">
                <a:solidFill>
                  <a:srgbClr val="00DFCA"/>
                </a:solidFill>
                <a:latin typeface="Comic Sans MS" charset="0"/>
                <a:ea typeface="ＭＳ Ｐゴシック" charset="0"/>
              </a:defRPr>
            </a:lvl3pPr>
            <a:lvl4pPr>
              <a:defRPr sz="2800" u="sng">
                <a:solidFill>
                  <a:srgbClr val="00DFCA"/>
                </a:solidFill>
                <a:latin typeface="Comic Sans MS" charset="0"/>
                <a:ea typeface="ＭＳ Ｐゴシック" charset="0"/>
              </a:defRPr>
            </a:lvl4pPr>
            <a:lvl5pPr>
              <a:defRPr sz="2800" u="sng">
                <a:solidFill>
                  <a:srgbClr val="00DFCA"/>
                </a:solidFill>
                <a:latin typeface="Comic Sans MS" charset="0"/>
                <a:ea typeface="ＭＳ Ｐゴシック" charset="0"/>
              </a:defRPr>
            </a:lvl5pPr>
            <a:lvl6pPr marL="457200" eaLnBrk="0" fontAlgn="base" hangingPunct="0">
              <a:spcBef>
                <a:spcPct val="0"/>
              </a:spcBef>
              <a:spcAft>
                <a:spcPct val="0"/>
              </a:spcAft>
              <a:defRPr sz="2800" u="sng">
                <a:solidFill>
                  <a:srgbClr val="00DFCA"/>
                </a:solidFill>
                <a:latin typeface="Comic Sans MS" charset="0"/>
                <a:ea typeface="ＭＳ Ｐゴシック" charset="0"/>
              </a:defRPr>
            </a:lvl6pPr>
            <a:lvl7pPr marL="914400" eaLnBrk="0" fontAlgn="base" hangingPunct="0">
              <a:spcBef>
                <a:spcPct val="0"/>
              </a:spcBef>
              <a:spcAft>
                <a:spcPct val="0"/>
              </a:spcAft>
              <a:defRPr sz="2800" u="sng">
                <a:solidFill>
                  <a:srgbClr val="00DFCA"/>
                </a:solidFill>
                <a:latin typeface="Comic Sans MS" charset="0"/>
                <a:ea typeface="ＭＳ Ｐゴシック" charset="0"/>
              </a:defRPr>
            </a:lvl7pPr>
            <a:lvl8pPr marL="1371600" eaLnBrk="0" fontAlgn="base" hangingPunct="0">
              <a:spcBef>
                <a:spcPct val="0"/>
              </a:spcBef>
              <a:spcAft>
                <a:spcPct val="0"/>
              </a:spcAft>
              <a:defRPr sz="2800" u="sng">
                <a:solidFill>
                  <a:srgbClr val="00DFCA"/>
                </a:solidFill>
                <a:latin typeface="Comic Sans MS" charset="0"/>
                <a:ea typeface="ＭＳ Ｐゴシック" charset="0"/>
              </a:defRPr>
            </a:lvl8pPr>
            <a:lvl9pPr marL="18288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lnSpc>
                <a:spcPct val="30000"/>
              </a:lnSpc>
              <a:spcBef>
                <a:spcPct val="50000"/>
              </a:spcBef>
              <a:defRPr/>
            </a:pPr>
            <a:r>
              <a:rPr lang="en-US" sz="2400" b="1" u="none" smtClean="0">
                <a:solidFill>
                  <a:srgbClr val="FFFF00"/>
                </a:solidFill>
              </a:rPr>
              <a:t>The Ancient City of BABELI</a:t>
            </a:r>
          </a:p>
          <a:p>
            <a:pPr algn="ctr">
              <a:lnSpc>
                <a:spcPct val="30000"/>
              </a:lnSpc>
              <a:spcBef>
                <a:spcPct val="50000"/>
              </a:spcBef>
              <a:defRPr/>
            </a:pPr>
            <a:r>
              <a:rPr lang="en-US" sz="2400" b="1" u="none" smtClean="0">
                <a:solidFill>
                  <a:srgbClr val="FFFF00"/>
                </a:solidFill>
              </a:rPr>
              <a:t>From the early motion picture</a:t>
            </a:r>
          </a:p>
          <a:p>
            <a:pPr algn="ctr">
              <a:lnSpc>
                <a:spcPct val="30000"/>
              </a:lnSpc>
              <a:spcBef>
                <a:spcPct val="50000"/>
              </a:spcBef>
              <a:defRPr/>
            </a:pPr>
            <a:r>
              <a:rPr lang="ja-JP" altLang="en-US" sz="2400" b="1" u="none" smtClean="0">
                <a:solidFill>
                  <a:srgbClr val="FFFF00"/>
                </a:solidFill>
              </a:rPr>
              <a:t>“</a:t>
            </a:r>
            <a:r>
              <a:rPr lang="en-US" sz="2400" b="1" u="none" smtClean="0">
                <a:solidFill>
                  <a:srgbClr val="FFFF00"/>
                </a:solidFill>
              </a:rPr>
              <a:t>Intolerance</a:t>
            </a:r>
            <a:r>
              <a:rPr lang="ja-JP" altLang="en-US" sz="2400" b="1" u="none" smtClean="0">
                <a:solidFill>
                  <a:srgbClr val="FFFF00"/>
                </a:solidFill>
              </a:rPr>
              <a:t>”</a:t>
            </a:r>
            <a:endParaRPr lang="en-US" sz="2400" b="1" u="none" smtClean="0">
              <a:solidFill>
                <a:srgbClr val="FFFF00"/>
              </a:solidFill>
            </a:endParaRPr>
          </a:p>
        </p:txBody>
      </p:sp>
      <p:sp>
        <p:nvSpPr>
          <p:cNvPr id="58372" name="Text Box 174"/>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grpSp>
        <p:nvGrpSpPr>
          <p:cNvPr id="58373" name="Group 176"/>
          <p:cNvGrpSpPr>
            <a:grpSpLocks/>
          </p:cNvGrpSpPr>
          <p:nvPr/>
        </p:nvGrpSpPr>
        <p:grpSpPr bwMode="auto">
          <a:xfrm>
            <a:off x="8018463" y="3436938"/>
            <a:ext cx="1125537" cy="1843087"/>
            <a:chOff x="5051" y="2165"/>
            <a:chExt cx="618" cy="1161"/>
          </a:xfrm>
        </p:grpSpPr>
        <p:grpSp>
          <p:nvGrpSpPr>
            <p:cNvPr id="58389" name="Group 177"/>
            <p:cNvGrpSpPr>
              <a:grpSpLocks/>
            </p:cNvGrpSpPr>
            <p:nvPr/>
          </p:nvGrpSpPr>
          <p:grpSpPr bwMode="auto">
            <a:xfrm>
              <a:off x="5051" y="2165"/>
              <a:ext cx="618" cy="1161"/>
              <a:chOff x="5051" y="2165"/>
              <a:chExt cx="618" cy="1161"/>
            </a:xfrm>
          </p:grpSpPr>
          <p:sp>
            <p:nvSpPr>
              <p:cNvPr id="58391" name="Freeform 17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8392" name="AutoShape 17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8393" name="Rectangle 18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8394" name="Line 18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95" name="Rectangle 18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8396" name="Rectangle 18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8397" name="Line 18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98" name="Line 18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99" name="Line 18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00" name="Line 18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01" name="Line 18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02" name="Line 18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03" name="Line 19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04" name="Line 19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05" name="Line 19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06" name="Line 19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07" name="Rectangle 19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p:txBody>
          </p:sp>
        </p:grpSp>
        <p:sp>
          <p:nvSpPr>
            <p:cNvPr id="58390" name="Rectangle 195"/>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sp>
        <p:nvSpPr>
          <p:cNvPr id="466116" name="Rectangle 196"/>
          <p:cNvSpPr>
            <a:spLocks noChangeArrowheads="1"/>
          </p:cNvSpPr>
          <p:nvPr/>
        </p:nvSpPr>
        <p:spPr bwMode="auto">
          <a:xfrm>
            <a:off x="8051800" y="3789363"/>
            <a:ext cx="1212850" cy="225425"/>
          </a:xfrm>
          <a:prstGeom prst="rect">
            <a:avLst/>
          </a:prstGeom>
          <a:noFill/>
          <a:ln w="12700">
            <a:noFill/>
            <a:miter lim="800000"/>
            <a:headEnd/>
            <a:tailEnd/>
          </a:ln>
          <a:effectLst/>
        </p:spPr>
        <p:txBody>
          <a:bodyPr wrap="none" lIns="90487" tIns="44450" rIns="90487" bIns="44450">
            <a:spAutoFit/>
          </a:bodyPr>
          <a:lstStyle/>
          <a:p>
            <a:pPr>
              <a:defRPr/>
            </a:pPr>
            <a:r>
              <a:rPr lang="en-US" sz="900" b="1" u="none">
                <a:solidFill>
                  <a:srgbClr val="000000"/>
                </a:solidFill>
                <a:effectLst>
                  <a:outerShdw blurRad="38100" dist="38100" dir="2700000" algn="tl">
                    <a:srgbClr val="FFFFFF"/>
                  </a:outerShdw>
                </a:effectLst>
                <a:latin typeface="Helvetica" charset="0"/>
              </a:rPr>
              <a:t> ••• MTENGANO ••• </a:t>
            </a:r>
          </a:p>
        </p:txBody>
      </p:sp>
      <p:sp>
        <p:nvSpPr>
          <p:cNvPr id="58375" name="Rectangle 197"/>
          <p:cNvSpPr>
            <a:spLocks noChangeArrowheads="1"/>
          </p:cNvSpPr>
          <p:nvPr/>
        </p:nvSpPr>
        <p:spPr bwMode="auto">
          <a:xfrm>
            <a:off x="8032750" y="3973513"/>
            <a:ext cx="111918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KASKAZI     KUSINI</a:t>
            </a:r>
          </a:p>
        </p:txBody>
      </p:sp>
      <p:sp>
        <p:nvSpPr>
          <p:cNvPr id="466118" name="Rectangle 198"/>
          <p:cNvSpPr>
            <a:spLocks noChangeArrowheads="1"/>
          </p:cNvSpPr>
          <p:nvPr/>
        </p:nvSpPr>
        <p:spPr bwMode="auto">
          <a:xfrm>
            <a:off x="8197850" y="4443413"/>
            <a:ext cx="614363" cy="211137"/>
          </a:xfrm>
          <a:prstGeom prst="rect">
            <a:avLst/>
          </a:prstGeom>
          <a:noFill/>
          <a:ln w="12700">
            <a:noFill/>
            <a:miter lim="800000"/>
            <a:headEnd/>
            <a:tailEnd/>
          </a:ln>
          <a:effectLst/>
        </p:spPr>
        <p:txBody>
          <a:bodyPr wrap="none" lIns="90487" tIns="44450" rIns="90487" bIns="44450">
            <a:spAutoFit/>
          </a:bodyPr>
          <a:lstStyle/>
          <a:p>
            <a:pPr>
              <a:defRPr/>
            </a:pPr>
            <a:r>
              <a:rPr lang="en-US" sz="800" b="1" u="none">
                <a:solidFill>
                  <a:srgbClr val="000000"/>
                </a:solidFill>
                <a:effectLst>
                  <a:outerShdw blurRad="38100" dist="38100" dir="2700000" algn="tl">
                    <a:srgbClr val="FFFFFF"/>
                  </a:outerShdw>
                </a:effectLst>
                <a:latin typeface="Helvetica" charset="0"/>
              </a:rPr>
              <a:t>MANABII</a:t>
            </a:r>
          </a:p>
        </p:txBody>
      </p:sp>
      <p:sp>
        <p:nvSpPr>
          <p:cNvPr id="58377" name="Rectangle 199"/>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200        </a:t>
            </a:r>
          </a:p>
        </p:txBody>
      </p:sp>
      <p:sp>
        <p:nvSpPr>
          <p:cNvPr id="58378" name="Rectangle 200"/>
          <p:cNvSpPr>
            <a:spLocks noChangeArrowheads="1"/>
          </p:cNvSpPr>
          <p:nvPr/>
        </p:nvSpPr>
        <p:spPr bwMode="auto">
          <a:xfrm>
            <a:off x="8031163" y="5003800"/>
            <a:ext cx="7000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ASHURU   </a:t>
            </a:r>
          </a:p>
        </p:txBody>
      </p:sp>
      <p:sp>
        <p:nvSpPr>
          <p:cNvPr id="58379" name="Rectangle 201"/>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20-J         20-R</a:t>
            </a:r>
          </a:p>
        </p:txBody>
      </p:sp>
      <p:grpSp>
        <p:nvGrpSpPr>
          <p:cNvPr id="58380" name="Group 202"/>
          <p:cNvGrpSpPr>
            <a:grpSpLocks/>
          </p:cNvGrpSpPr>
          <p:nvPr/>
        </p:nvGrpSpPr>
        <p:grpSpPr bwMode="auto">
          <a:xfrm>
            <a:off x="8061325" y="4151313"/>
            <a:ext cx="931863" cy="377825"/>
            <a:chOff x="5078" y="2615"/>
            <a:chExt cx="587" cy="238"/>
          </a:xfrm>
        </p:grpSpPr>
        <p:sp>
          <p:nvSpPr>
            <p:cNvPr id="58386" name="Rectangle 20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ISRAELI</a:t>
              </a:r>
            </a:p>
          </p:txBody>
        </p:sp>
        <p:sp>
          <p:nvSpPr>
            <p:cNvPr id="58387" name="Rectangle 20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  YUDA</a:t>
              </a:r>
            </a:p>
          </p:txBody>
        </p:sp>
        <p:sp>
          <p:nvSpPr>
            <p:cNvPr id="58388" name="Rectangle 205"/>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10              2</a:t>
              </a:r>
            </a:p>
          </p:txBody>
        </p:sp>
      </p:grpSp>
      <p:sp>
        <p:nvSpPr>
          <p:cNvPr id="58381" name="Rectangle 206"/>
          <p:cNvSpPr>
            <a:spLocks noChangeArrowheads="1"/>
          </p:cNvSpPr>
          <p:nvPr/>
        </p:nvSpPr>
        <p:spPr bwMode="auto">
          <a:xfrm>
            <a:off x="8420100" y="4994275"/>
            <a:ext cx="5873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B ABELI</a:t>
            </a:r>
          </a:p>
        </p:txBody>
      </p:sp>
      <p:sp>
        <p:nvSpPr>
          <p:cNvPr id="58382" name="Rectangle 207"/>
          <p:cNvSpPr>
            <a:spLocks noChangeArrowheads="1"/>
          </p:cNvSpPr>
          <p:nvPr/>
        </p:nvSpPr>
        <p:spPr bwMode="auto">
          <a:xfrm>
            <a:off x="8537575" y="4837113"/>
            <a:ext cx="3524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350</a:t>
            </a:r>
          </a:p>
        </p:txBody>
      </p:sp>
      <p:sp>
        <p:nvSpPr>
          <p:cNvPr id="466128" name="Rectangle 208"/>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52</a:t>
            </a:r>
          </a:p>
        </p:txBody>
      </p:sp>
      <p:sp>
        <p:nvSpPr>
          <p:cNvPr id="466129" name="Text Box 209"/>
          <p:cNvSpPr txBox="1">
            <a:spLocks noChangeArrowheads="1"/>
          </p:cNvSpPr>
          <p:nvPr/>
        </p:nvSpPr>
        <p:spPr bwMode="auto">
          <a:xfrm>
            <a:off x="1779588" y="0"/>
            <a:ext cx="252571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2 Wafalme 25: 1-21</a:t>
            </a:r>
          </a:p>
        </p:txBody>
      </p:sp>
      <p:sp>
        <p:nvSpPr>
          <p:cNvPr id="58385" name="Text Box 210"/>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32-37</a:t>
            </a:r>
          </a:p>
        </p:txBody>
      </p:sp>
    </p:spTree>
  </p:cSld>
  <p:clrMapOvr>
    <a:masterClrMapping/>
  </p:clrMapOvr>
  <p:transition xmlns:p14="http://schemas.microsoft.com/office/powerpoint/2010/mai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3" name="Group 2"/>
          <p:cNvGrpSpPr>
            <a:grpSpLocks/>
          </p:cNvGrpSpPr>
          <p:nvPr/>
        </p:nvGrpSpPr>
        <p:grpSpPr bwMode="auto">
          <a:xfrm>
            <a:off x="7805738" y="3436938"/>
            <a:ext cx="1338262" cy="1843087"/>
            <a:chOff x="5051" y="2165"/>
            <a:chExt cx="618" cy="1161"/>
          </a:xfrm>
        </p:grpSpPr>
        <p:grpSp>
          <p:nvGrpSpPr>
            <p:cNvPr id="59704" name="Group 3"/>
            <p:cNvGrpSpPr>
              <a:grpSpLocks/>
            </p:cNvGrpSpPr>
            <p:nvPr/>
          </p:nvGrpSpPr>
          <p:grpSpPr bwMode="auto">
            <a:xfrm>
              <a:off x="5051" y="2165"/>
              <a:ext cx="618" cy="1161"/>
              <a:chOff x="5051" y="2165"/>
              <a:chExt cx="618" cy="1161"/>
            </a:xfrm>
          </p:grpSpPr>
          <p:sp>
            <p:nvSpPr>
              <p:cNvPr id="59706" name="Freeform 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707" name="AutoShape 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9708" name="Rectangle 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9709" name="Line 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710" name="Rectangle 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711" name="Rectangle 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712" name="Line 1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713" name="Line 1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714" name="Line 1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715" name="Line 1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716" name="Line 1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717" name="Line 1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718" name="Line 1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719" name="Line 1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720" name="Line 1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721" name="Line 1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722" name="Rectangle 20"/>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p:txBody>
          </p:sp>
        </p:grpSp>
        <p:sp>
          <p:nvSpPr>
            <p:cNvPr id="59705" name="Rectangle 21"/>
            <p:cNvSpPr>
              <a:spLocks noChangeArrowheads="1"/>
            </p:cNvSpPr>
            <p:nvPr/>
          </p:nvSpPr>
          <p:spPr bwMode="auto">
            <a:xfrm>
              <a:off x="5139" y="2267"/>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grpSp>
      <p:grpSp>
        <p:nvGrpSpPr>
          <p:cNvPr id="59394" name="Group 22"/>
          <p:cNvGrpSpPr>
            <a:grpSpLocks/>
          </p:cNvGrpSpPr>
          <p:nvPr/>
        </p:nvGrpSpPr>
        <p:grpSpPr bwMode="auto">
          <a:xfrm>
            <a:off x="4130675" y="519113"/>
            <a:ext cx="3417888" cy="5789612"/>
            <a:chOff x="2602" y="327"/>
            <a:chExt cx="2153" cy="3647"/>
          </a:xfrm>
        </p:grpSpPr>
        <p:grpSp>
          <p:nvGrpSpPr>
            <p:cNvPr id="59611" name="Group 23"/>
            <p:cNvGrpSpPr>
              <a:grpSpLocks/>
            </p:cNvGrpSpPr>
            <p:nvPr/>
          </p:nvGrpSpPr>
          <p:grpSpPr bwMode="auto">
            <a:xfrm>
              <a:off x="2602" y="327"/>
              <a:ext cx="992" cy="3647"/>
              <a:chOff x="2602" y="327"/>
              <a:chExt cx="992" cy="3647"/>
            </a:xfrm>
          </p:grpSpPr>
          <p:sp>
            <p:nvSpPr>
              <p:cNvPr id="665624" name="Rectangle 24"/>
              <p:cNvSpPr>
                <a:spLocks noChangeArrowheads="1"/>
              </p:cNvSpPr>
              <p:nvPr/>
            </p:nvSpPr>
            <p:spPr bwMode="auto">
              <a:xfrm>
                <a:off x="3087" y="1240"/>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u="none">
                    <a:solidFill>
                      <a:srgbClr val="FFFF00"/>
                    </a:solidFill>
                    <a:latin typeface="Times" charset="0"/>
                    <a:ea typeface="+mn-ea"/>
                    <a:cs typeface="+mn-cs"/>
                  </a:rPr>
                  <a:t>(2000 B.C.)</a:t>
                </a:r>
              </a:p>
            </p:txBody>
          </p:sp>
          <p:sp>
            <p:nvSpPr>
              <p:cNvPr id="59626" name="Rectangle 25"/>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627" name="Freeform 26"/>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628" name="AutoShape 27"/>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9629" name="Rectangle 28"/>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9630" name="Freeform 29"/>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631" name="Rectangle 30"/>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632" name="Freeform 31"/>
              <p:cNvSpPr>
                <a:spLocks/>
              </p:cNvSpPr>
              <p:nvPr/>
            </p:nvSpPr>
            <p:spPr bwMode="auto">
              <a:xfrm>
                <a:off x="3036" y="2223"/>
                <a:ext cx="148" cy="76"/>
              </a:xfrm>
              <a:custGeom>
                <a:avLst/>
                <a:gdLst>
                  <a:gd name="T0" fmla="*/ 169 w 129"/>
                  <a:gd name="T1" fmla="*/ 115 h 49"/>
                  <a:gd name="T2" fmla="*/ 0 w 129"/>
                  <a:gd name="T3" fmla="*/ 115 h 49"/>
                  <a:gd name="T4" fmla="*/ 0 w 129"/>
                  <a:gd name="T5" fmla="*/ 0 h 49"/>
                  <a:gd name="T6" fmla="*/ 169 w 129"/>
                  <a:gd name="T7" fmla="*/ 115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633" name="AutoShape 32"/>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9634" name="Rectangle 33"/>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9635" name="Rectangle 34"/>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59636" name="AutoShape 35"/>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9637" name="Rectangle 36"/>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9638" name="AutoShape 37"/>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9639" name="AutoShape 38"/>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9640" name="AutoShape 39"/>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9641" name="Rectangle 40"/>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642" name="Rectangle 41"/>
              <p:cNvSpPr>
                <a:spLocks noChangeArrowheads="1"/>
              </p:cNvSpPr>
              <p:nvPr/>
            </p:nvSpPr>
            <p:spPr bwMode="auto">
              <a:xfrm>
                <a:off x="2780" y="3258"/>
                <a:ext cx="1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40</a:t>
                </a:r>
              </a:p>
            </p:txBody>
          </p:sp>
          <p:sp>
            <p:nvSpPr>
              <p:cNvPr id="59643" name="AutoShape 42"/>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9644" name="Rectangle 43"/>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9645" name="AutoShape 44"/>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9646" name="Freeform 45"/>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647" name="Rectangle 46"/>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648" name="Freeform 47"/>
              <p:cNvSpPr>
                <a:spLocks/>
              </p:cNvSpPr>
              <p:nvPr/>
            </p:nvSpPr>
            <p:spPr bwMode="auto">
              <a:xfrm>
                <a:off x="3038" y="3621"/>
                <a:ext cx="148" cy="76"/>
              </a:xfrm>
              <a:custGeom>
                <a:avLst/>
                <a:gdLst>
                  <a:gd name="T0" fmla="*/ 169 w 129"/>
                  <a:gd name="T1" fmla="*/ 115 h 49"/>
                  <a:gd name="T2" fmla="*/ 0 w 129"/>
                  <a:gd name="T3" fmla="*/ 115 h 49"/>
                  <a:gd name="T4" fmla="*/ 0 w 129"/>
                  <a:gd name="T5" fmla="*/ 0 h 49"/>
                  <a:gd name="T6" fmla="*/ 169 w 129"/>
                  <a:gd name="T7" fmla="*/ 115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649" name="AutoShape 48"/>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9650" name="Rectangle 49"/>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9651" name="Rectangle 50"/>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59652" name="AutoShape 51"/>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65652" name="Rectangle 52"/>
              <p:cNvSpPr>
                <a:spLocks noChangeArrowheads="1"/>
              </p:cNvSpPr>
              <p:nvPr/>
            </p:nvSpPr>
            <p:spPr bwMode="auto">
              <a:xfrm>
                <a:off x="3095" y="264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u="none">
                    <a:solidFill>
                      <a:srgbClr val="FFFF00"/>
                    </a:solidFill>
                    <a:latin typeface="Times" charset="0"/>
                    <a:ea typeface="+mn-ea"/>
                    <a:cs typeface="+mn-cs"/>
                  </a:rPr>
                  <a:t>(1500 B.C.)</a:t>
                </a:r>
              </a:p>
            </p:txBody>
          </p:sp>
          <p:sp>
            <p:nvSpPr>
              <p:cNvPr id="59654" name="Line 53"/>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55" name="Line 54"/>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56" name="Line 55"/>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57" name="Line 56"/>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58" name="Line 57"/>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59" name="Line 58"/>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60" name="Rectangle 59"/>
              <p:cNvSpPr>
                <a:spLocks noChangeArrowheads="1"/>
              </p:cNvSpPr>
              <p:nvPr/>
            </p:nvSpPr>
            <p:spPr bwMode="auto">
              <a:xfrm>
                <a:off x="2741" y="538"/>
                <a:ext cx="5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Dhambi ya 1</a:t>
                </a:r>
              </a:p>
            </p:txBody>
          </p:sp>
          <p:sp>
            <p:nvSpPr>
              <p:cNvPr id="59661" name="Rectangle 60"/>
              <p:cNvSpPr>
                <a:spLocks noChangeArrowheads="1"/>
              </p:cNvSpPr>
              <p:nvPr/>
            </p:nvSpPr>
            <p:spPr bwMode="auto">
              <a:xfrm>
                <a:off x="2690" y="634"/>
                <a:ext cx="4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Injili ya 1</a:t>
                </a:r>
              </a:p>
            </p:txBody>
          </p:sp>
          <p:sp>
            <p:nvSpPr>
              <p:cNvPr id="59662" name="Rectangle 61"/>
              <p:cNvSpPr>
                <a:spLocks noChangeArrowheads="1"/>
              </p:cNvSpPr>
              <p:nvPr/>
            </p:nvSpPr>
            <p:spPr bwMode="auto">
              <a:xfrm>
                <a:off x="2695" y="738"/>
                <a:ext cx="4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Jamii ya i</a:t>
                </a:r>
              </a:p>
            </p:txBody>
          </p:sp>
          <p:sp>
            <p:nvSpPr>
              <p:cNvPr id="59663" name="Rectangle 62"/>
              <p:cNvSpPr>
                <a:spLocks noChangeArrowheads="1"/>
              </p:cNvSpPr>
              <p:nvPr/>
            </p:nvSpPr>
            <p:spPr bwMode="auto">
              <a:xfrm>
                <a:off x="2690" y="842"/>
                <a:ext cx="5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Uuwaji wa 1</a:t>
                </a:r>
              </a:p>
            </p:txBody>
          </p:sp>
          <p:sp>
            <p:nvSpPr>
              <p:cNvPr id="59664" name="Rectangle 63"/>
              <p:cNvSpPr>
                <a:spLocks noChangeArrowheads="1"/>
              </p:cNvSpPr>
              <p:nvPr/>
            </p:nvSpPr>
            <p:spPr bwMode="auto">
              <a:xfrm>
                <a:off x="2627" y="938"/>
                <a:ext cx="6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GHarika / upinde</a:t>
                </a:r>
              </a:p>
            </p:txBody>
          </p:sp>
          <p:sp>
            <p:nvSpPr>
              <p:cNvPr id="59665" name="Rectangle 64"/>
              <p:cNvSpPr>
                <a:spLocks noChangeArrowheads="1"/>
              </p:cNvSpPr>
              <p:nvPr/>
            </p:nvSpPr>
            <p:spPr bwMode="auto">
              <a:xfrm>
                <a:off x="2781" y="1042"/>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mnara</a:t>
                </a:r>
              </a:p>
            </p:txBody>
          </p:sp>
          <p:sp>
            <p:nvSpPr>
              <p:cNvPr id="59666" name="Rectangle 65"/>
              <p:cNvSpPr>
                <a:spLocks noChangeArrowheads="1"/>
              </p:cNvSpPr>
              <p:nvPr/>
            </p:nvSpPr>
            <p:spPr bwMode="auto">
              <a:xfrm>
                <a:off x="2607" y="344"/>
                <a:ext cx="39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UMBAJI</a:t>
                </a:r>
              </a:p>
            </p:txBody>
          </p:sp>
          <p:sp>
            <p:nvSpPr>
              <p:cNvPr id="59667" name="Rectangle 66"/>
              <p:cNvSpPr>
                <a:spLocks noChangeArrowheads="1"/>
              </p:cNvSpPr>
              <p:nvPr/>
            </p:nvSpPr>
            <p:spPr bwMode="auto">
              <a:xfrm>
                <a:off x="2602" y="458"/>
                <a:ext cx="71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MME NA MKE WA 1</a:t>
                </a:r>
              </a:p>
            </p:txBody>
          </p:sp>
          <p:sp>
            <p:nvSpPr>
              <p:cNvPr id="59668" name="Line 67"/>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69" name="Line 68"/>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70" name="Rectangle 69"/>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671" name="Rectangle 70"/>
              <p:cNvSpPr>
                <a:spLocks noChangeArrowheads="1"/>
              </p:cNvSpPr>
              <p:nvPr/>
            </p:nvSpPr>
            <p:spPr bwMode="auto">
              <a:xfrm>
                <a:off x="2749" y="1531"/>
                <a:ext cx="32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N_M_</a:t>
                </a:r>
              </a:p>
            </p:txBody>
          </p:sp>
          <p:sp>
            <p:nvSpPr>
              <p:cNvPr id="59672" name="Rectangle 71"/>
              <p:cNvSpPr>
                <a:spLocks noChangeArrowheads="1"/>
              </p:cNvSpPr>
              <p:nvPr/>
            </p:nvSpPr>
            <p:spPr bwMode="auto">
              <a:xfrm>
                <a:off x="2812" y="1771"/>
                <a:ext cx="30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Y - M</a:t>
                </a:r>
              </a:p>
            </p:txBody>
          </p:sp>
          <p:sp>
            <p:nvSpPr>
              <p:cNvPr id="59673" name="Rectangle 72"/>
              <p:cNvSpPr>
                <a:spLocks noChangeArrowheads="1"/>
              </p:cNvSpPr>
              <p:nvPr/>
            </p:nvSpPr>
            <p:spPr bwMode="auto">
              <a:xfrm>
                <a:off x="2846" y="1891"/>
                <a:ext cx="2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12</a:t>
                </a:r>
              </a:p>
            </p:txBody>
          </p:sp>
          <p:sp>
            <p:nvSpPr>
              <p:cNvPr id="59674" name="Rectangle 73"/>
              <p:cNvSpPr>
                <a:spLocks noChangeArrowheads="1"/>
              </p:cNvSpPr>
              <p:nvPr/>
            </p:nvSpPr>
            <p:spPr bwMode="auto">
              <a:xfrm>
                <a:off x="2742" y="1414"/>
                <a:ext cx="3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MWITO</a:t>
                </a:r>
              </a:p>
            </p:txBody>
          </p:sp>
          <p:sp>
            <p:nvSpPr>
              <p:cNvPr id="59675" name="Rectangle 74"/>
              <p:cNvSpPr>
                <a:spLocks noChangeArrowheads="1"/>
              </p:cNvSpPr>
              <p:nvPr/>
            </p:nvSpPr>
            <p:spPr bwMode="auto">
              <a:xfrm>
                <a:off x="2634" y="1274"/>
                <a:ext cx="5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IBRAHAIMU</a:t>
                </a:r>
              </a:p>
            </p:txBody>
          </p:sp>
          <p:sp>
            <p:nvSpPr>
              <p:cNvPr id="59676" name="Rectangle 75"/>
              <p:cNvSpPr>
                <a:spLocks noChangeArrowheads="1"/>
              </p:cNvSpPr>
              <p:nvPr/>
            </p:nvSpPr>
            <p:spPr bwMode="auto">
              <a:xfrm>
                <a:off x="2834" y="1653"/>
                <a:ext cx="2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I - I</a:t>
                </a:r>
              </a:p>
            </p:txBody>
          </p:sp>
          <p:sp>
            <p:nvSpPr>
              <p:cNvPr id="59677" name="Line 76"/>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78" name="Line 77"/>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79" name="Rectangle 78"/>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YUSUFU</a:t>
                </a:r>
              </a:p>
            </p:txBody>
          </p:sp>
          <p:sp>
            <p:nvSpPr>
              <p:cNvPr id="59680" name="Rectangle 79"/>
              <p:cNvSpPr>
                <a:spLocks noChangeArrowheads="1"/>
              </p:cNvSpPr>
              <p:nvPr/>
            </p:nvSpPr>
            <p:spPr bwMode="auto">
              <a:xfrm>
                <a:off x="2724" y="2301"/>
                <a:ext cx="5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   UTUMWA</a:t>
                </a:r>
              </a:p>
            </p:txBody>
          </p:sp>
          <p:sp>
            <p:nvSpPr>
              <p:cNvPr id="59681" name="Rectangle 80"/>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430</a:t>
                </a:r>
              </a:p>
            </p:txBody>
          </p:sp>
          <p:sp>
            <p:nvSpPr>
              <p:cNvPr id="59682" name="Line 81"/>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83" name="Line 82"/>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84" name="Line 83"/>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85" name="Line 84"/>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86" name="Line 85"/>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87" name="Line 86"/>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88" name="Line 87"/>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89" name="Line 88"/>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90" name="Rectangle 89"/>
              <p:cNvSpPr>
                <a:spLocks noChangeArrowheads="1"/>
              </p:cNvSpPr>
              <p:nvPr/>
            </p:nvSpPr>
            <p:spPr bwMode="auto">
              <a:xfrm>
                <a:off x="2708" y="2674"/>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MUSA</a:t>
                </a:r>
              </a:p>
            </p:txBody>
          </p:sp>
          <p:sp>
            <p:nvSpPr>
              <p:cNvPr id="59691" name="Rectangle 90"/>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Sinai</a:t>
                </a:r>
              </a:p>
            </p:txBody>
          </p:sp>
          <p:sp>
            <p:nvSpPr>
              <p:cNvPr id="59692" name="Rectangle 91"/>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M - C - C</a:t>
                </a:r>
              </a:p>
            </p:txBody>
          </p:sp>
          <p:sp>
            <p:nvSpPr>
              <p:cNvPr id="59693" name="Rectangle 92"/>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Kadesh Barnea</a:t>
                </a:r>
              </a:p>
            </p:txBody>
          </p:sp>
          <p:sp>
            <p:nvSpPr>
              <p:cNvPr id="59694" name="Rectangle 93"/>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40</a:t>
                </a:r>
              </a:p>
            </p:txBody>
          </p:sp>
          <p:sp>
            <p:nvSpPr>
              <p:cNvPr id="59695" name="Rectangle 94"/>
              <p:cNvSpPr>
                <a:spLocks noChangeArrowheads="1"/>
              </p:cNvSpPr>
              <p:nvPr/>
            </p:nvSpPr>
            <p:spPr bwMode="auto">
              <a:xfrm>
                <a:off x="2724" y="3382"/>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5 Sermons</a:t>
                </a:r>
              </a:p>
            </p:txBody>
          </p:sp>
          <p:sp>
            <p:nvSpPr>
              <p:cNvPr id="59696" name="Line 95"/>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97" name="Rectangle 96"/>
              <p:cNvSpPr>
                <a:spLocks noChangeArrowheads="1"/>
              </p:cNvSpPr>
              <p:nvPr/>
            </p:nvSpPr>
            <p:spPr bwMode="auto">
              <a:xfrm>
                <a:off x="2779" y="2826"/>
                <a:ext cx="4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KUTOKA</a:t>
                </a:r>
              </a:p>
            </p:txBody>
          </p:sp>
          <p:sp>
            <p:nvSpPr>
              <p:cNvPr id="59698" name="Line 97"/>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99" name="Line 98"/>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700" name="Line 99"/>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701" name="Rectangle 100"/>
              <p:cNvSpPr>
                <a:spLocks noChangeArrowheads="1"/>
              </p:cNvSpPr>
              <p:nvPr/>
            </p:nvSpPr>
            <p:spPr bwMode="auto">
              <a:xfrm>
                <a:off x="2697" y="35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JOSHUA</a:t>
                </a:r>
              </a:p>
            </p:txBody>
          </p:sp>
          <p:sp>
            <p:nvSpPr>
              <p:cNvPr id="59702" name="Rectangle 101"/>
              <p:cNvSpPr>
                <a:spLocks noChangeArrowheads="1"/>
              </p:cNvSpPr>
              <p:nvPr/>
            </p:nvSpPr>
            <p:spPr bwMode="auto">
              <a:xfrm>
                <a:off x="2738" y="3686"/>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Yeriko/Ai</a:t>
                </a:r>
              </a:p>
            </p:txBody>
          </p:sp>
          <p:sp>
            <p:nvSpPr>
              <p:cNvPr id="59703" name="Rectangle 102"/>
              <p:cNvSpPr>
                <a:spLocks noChangeArrowheads="1"/>
              </p:cNvSpPr>
              <p:nvPr/>
            </p:nvSpPr>
            <p:spPr bwMode="auto">
              <a:xfrm>
                <a:off x="2686" y="3806"/>
                <a:ext cx="5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Kugawa nchi</a:t>
                </a:r>
              </a:p>
            </p:txBody>
          </p:sp>
        </p:grpSp>
        <p:grpSp>
          <p:nvGrpSpPr>
            <p:cNvPr id="59612" name="Group 103"/>
            <p:cNvGrpSpPr>
              <a:grpSpLocks/>
            </p:cNvGrpSpPr>
            <p:nvPr/>
          </p:nvGrpSpPr>
          <p:grpSpPr bwMode="auto">
            <a:xfrm>
              <a:off x="4141" y="352"/>
              <a:ext cx="614" cy="399"/>
              <a:chOff x="4141" y="352"/>
              <a:chExt cx="614" cy="399"/>
            </a:xfrm>
          </p:grpSpPr>
          <p:sp>
            <p:nvSpPr>
              <p:cNvPr id="59613" name="Freeform 104"/>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614" name="Freeform 105"/>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615" name="Rectangle 106"/>
              <p:cNvSpPr>
                <a:spLocks noChangeArrowheads="1"/>
              </p:cNvSpPr>
              <p:nvPr/>
            </p:nvSpPr>
            <p:spPr bwMode="auto">
              <a:xfrm>
                <a:off x="4328" y="618"/>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350</a:t>
                </a:r>
              </a:p>
            </p:txBody>
          </p:sp>
          <p:sp>
            <p:nvSpPr>
              <p:cNvPr id="59616" name="Freeform 107"/>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617" name="AutoShape 108"/>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9618" name="Rectangle 109"/>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9619" name="AutoShape 110"/>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9620" name="Line 111"/>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21" name="Line 112"/>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622" name="Rectangle 113"/>
              <p:cNvSpPr>
                <a:spLocks noChangeArrowheads="1"/>
              </p:cNvSpPr>
              <p:nvPr/>
            </p:nvSpPr>
            <p:spPr bwMode="auto">
              <a:xfrm>
                <a:off x="4312" y="586"/>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350</a:t>
                </a:r>
              </a:p>
            </p:txBody>
          </p:sp>
          <p:sp>
            <p:nvSpPr>
              <p:cNvPr id="59623" name="Rectangle 114"/>
              <p:cNvSpPr>
                <a:spLocks noChangeArrowheads="1"/>
              </p:cNvSpPr>
              <p:nvPr/>
            </p:nvSpPr>
            <p:spPr bwMode="auto">
              <a:xfrm>
                <a:off x="4248" y="480"/>
                <a:ext cx="5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WAAMUZI</a:t>
                </a:r>
              </a:p>
            </p:txBody>
          </p:sp>
          <p:sp>
            <p:nvSpPr>
              <p:cNvPr id="59624" name="Rectangle 115"/>
              <p:cNvSpPr>
                <a:spLocks noChangeArrowheads="1"/>
              </p:cNvSpPr>
              <p:nvPr/>
            </p:nvSpPr>
            <p:spPr bwMode="auto">
              <a:xfrm>
                <a:off x="4141" y="352"/>
                <a:ext cx="4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VURUGU</a:t>
                </a:r>
              </a:p>
            </p:txBody>
          </p:sp>
        </p:grpSp>
      </p:grpSp>
      <p:sp>
        <p:nvSpPr>
          <p:cNvPr id="59395" name="AutoShape 116"/>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59396" name="Freeform 117"/>
          <p:cNvSpPr>
            <a:spLocks/>
          </p:cNvSpPr>
          <p:nvPr/>
        </p:nvSpPr>
        <p:spPr bwMode="auto">
          <a:xfrm>
            <a:off x="6424613" y="41910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397" name="Freeform 118"/>
          <p:cNvSpPr>
            <a:spLocks/>
          </p:cNvSpPr>
          <p:nvPr/>
        </p:nvSpPr>
        <p:spPr bwMode="auto">
          <a:xfrm>
            <a:off x="6424613" y="41529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398" name="Freeform 119"/>
          <p:cNvSpPr>
            <a:spLocks/>
          </p:cNvSpPr>
          <p:nvPr/>
        </p:nvSpPr>
        <p:spPr bwMode="auto">
          <a:xfrm>
            <a:off x="6424613" y="40259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399" name="Freeform 120"/>
          <p:cNvSpPr>
            <a:spLocks/>
          </p:cNvSpPr>
          <p:nvPr/>
        </p:nvSpPr>
        <p:spPr bwMode="auto">
          <a:xfrm>
            <a:off x="6424613" y="39878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00" name="Freeform 121"/>
          <p:cNvSpPr>
            <a:spLocks/>
          </p:cNvSpPr>
          <p:nvPr/>
        </p:nvSpPr>
        <p:spPr bwMode="auto">
          <a:xfrm>
            <a:off x="6424613" y="38608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01" name="Freeform 122"/>
          <p:cNvSpPr>
            <a:spLocks/>
          </p:cNvSpPr>
          <p:nvPr/>
        </p:nvSpPr>
        <p:spPr bwMode="auto">
          <a:xfrm>
            <a:off x="6424613" y="38227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02" name="Freeform 123"/>
          <p:cNvSpPr>
            <a:spLocks/>
          </p:cNvSpPr>
          <p:nvPr/>
        </p:nvSpPr>
        <p:spPr bwMode="auto">
          <a:xfrm>
            <a:off x="6424613" y="36957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03" name="Freeform 124"/>
          <p:cNvSpPr>
            <a:spLocks/>
          </p:cNvSpPr>
          <p:nvPr/>
        </p:nvSpPr>
        <p:spPr bwMode="auto">
          <a:xfrm>
            <a:off x="6424613" y="36576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04" name="Freeform 125"/>
          <p:cNvSpPr>
            <a:spLocks/>
          </p:cNvSpPr>
          <p:nvPr/>
        </p:nvSpPr>
        <p:spPr bwMode="auto">
          <a:xfrm>
            <a:off x="6424613" y="3530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05" name="Freeform 126"/>
          <p:cNvSpPr>
            <a:spLocks/>
          </p:cNvSpPr>
          <p:nvPr/>
        </p:nvSpPr>
        <p:spPr bwMode="auto">
          <a:xfrm>
            <a:off x="6424613" y="34798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06" name="Freeform 127"/>
          <p:cNvSpPr>
            <a:spLocks/>
          </p:cNvSpPr>
          <p:nvPr/>
        </p:nvSpPr>
        <p:spPr bwMode="auto">
          <a:xfrm>
            <a:off x="6424613" y="33528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07" name="Freeform 128"/>
          <p:cNvSpPr>
            <a:spLocks/>
          </p:cNvSpPr>
          <p:nvPr/>
        </p:nvSpPr>
        <p:spPr bwMode="auto">
          <a:xfrm>
            <a:off x="6424613" y="33147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08" name="Freeform 129"/>
          <p:cNvSpPr>
            <a:spLocks/>
          </p:cNvSpPr>
          <p:nvPr/>
        </p:nvSpPr>
        <p:spPr bwMode="auto">
          <a:xfrm>
            <a:off x="6424613" y="31877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09" name="Freeform 130"/>
          <p:cNvSpPr>
            <a:spLocks/>
          </p:cNvSpPr>
          <p:nvPr/>
        </p:nvSpPr>
        <p:spPr bwMode="auto">
          <a:xfrm>
            <a:off x="6424613" y="31496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10" name="Freeform 131"/>
          <p:cNvSpPr>
            <a:spLocks/>
          </p:cNvSpPr>
          <p:nvPr/>
        </p:nvSpPr>
        <p:spPr bwMode="auto">
          <a:xfrm>
            <a:off x="6424613" y="3022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11" name="Freeform 132"/>
          <p:cNvSpPr>
            <a:spLocks/>
          </p:cNvSpPr>
          <p:nvPr/>
        </p:nvSpPr>
        <p:spPr bwMode="auto">
          <a:xfrm>
            <a:off x="6424613" y="29845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12" name="Freeform 133"/>
          <p:cNvSpPr>
            <a:spLocks/>
          </p:cNvSpPr>
          <p:nvPr/>
        </p:nvSpPr>
        <p:spPr bwMode="auto">
          <a:xfrm>
            <a:off x="6424613" y="28575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13" name="Freeform 134"/>
          <p:cNvSpPr>
            <a:spLocks/>
          </p:cNvSpPr>
          <p:nvPr/>
        </p:nvSpPr>
        <p:spPr bwMode="auto">
          <a:xfrm>
            <a:off x="6424613" y="28194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14" name="Freeform 135"/>
          <p:cNvSpPr>
            <a:spLocks/>
          </p:cNvSpPr>
          <p:nvPr/>
        </p:nvSpPr>
        <p:spPr bwMode="auto">
          <a:xfrm>
            <a:off x="6424613" y="26924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15" name="Freeform 136"/>
          <p:cNvSpPr>
            <a:spLocks/>
          </p:cNvSpPr>
          <p:nvPr/>
        </p:nvSpPr>
        <p:spPr bwMode="auto">
          <a:xfrm>
            <a:off x="6424613" y="26416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16" name="Freeform 137"/>
          <p:cNvSpPr>
            <a:spLocks/>
          </p:cNvSpPr>
          <p:nvPr/>
        </p:nvSpPr>
        <p:spPr bwMode="auto">
          <a:xfrm>
            <a:off x="6424613" y="2514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17" name="Freeform 138"/>
          <p:cNvSpPr>
            <a:spLocks/>
          </p:cNvSpPr>
          <p:nvPr/>
        </p:nvSpPr>
        <p:spPr bwMode="auto">
          <a:xfrm>
            <a:off x="6424613" y="24765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18" name="Freeform 139"/>
          <p:cNvSpPr>
            <a:spLocks/>
          </p:cNvSpPr>
          <p:nvPr/>
        </p:nvSpPr>
        <p:spPr bwMode="auto">
          <a:xfrm>
            <a:off x="6424613" y="23495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19" name="Freeform 140"/>
          <p:cNvSpPr>
            <a:spLocks/>
          </p:cNvSpPr>
          <p:nvPr/>
        </p:nvSpPr>
        <p:spPr bwMode="auto">
          <a:xfrm>
            <a:off x="6424613" y="23114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20" name="Freeform 141"/>
          <p:cNvSpPr>
            <a:spLocks/>
          </p:cNvSpPr>
          <p:nvPr/>
        </p:nvSpPr>
        <p:spPr bwMode="auto">
          <a:xfrm>
            <a:off x="6424613" y="21844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21" name="Freeform 142"/>
          <p:cNvSpPr>
            <a:spLocks/>
          </p:cNvSpPr>
          <p:nvPr/>
        </p:nvSpPr>
        <p:spPr bwMode="auto">
          <a:xfrm>
            <a:off x="6424613" y="21463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22" name="Freeform 143"/>
          <p:cNvSpPr>
            <a:spLocks/>
          </p:cNvSpPr>
          <p:nvPr/>
        </p:nvSpPr>
        <p:spPr bwMode="auto">
          <a:xfrm>
            <a:off x="6424613" y="20193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23" name="Freeform 144"/>
          <p:cNvSpPr>
            <a:spLocks/>
          </p:cNvSpPr>
          <p:nvPr/>
        </p:nvSpPr>
        <p:spPr bwMode="auto">
          <a:xfrm>
            <a:off x="6424613" y="19812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24" name="Freeform 145"/>
          <p:cNvSpPr>
            <a:spLocks/>
          </p:cNvSpPr>
          <p:nvPr/>
        </p:nvSpPr>
        <p:spPr bwMode="auto">
          <a:xfrm>
            <a:off x="6424613" y="18542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25" name="Freeform 146"/>
          <p:cNvSpPr>
            <a:spLocks/>
          </p:cNvSpPr>
          <p:nvPr/>
        </p:nvSpPr>
        <p:spPr bwMode="auto">
          <a:xfrm>
            <a:off x="6424613" y="18161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26" name="Freeform 147"/>
          <p:cNvSpPr>
            <a:spLocks/>
          </p:cNvSpPr>
          <p:nvPr/>
        </p:nvSpPr>
        <p:spPr bwMode="auto">
          <a:xfrm>
            <a:off x="6424613" y="16891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27" name="Freeform 148"/>
          <p:cNvSpPr>
            <a:spLocks/>
          </p:cNvSpPr>
          <p:nvPr/>
        </p:nvSpPr>
        <p:spPr bwMode="auto">
          <a:xfrm>
            <a:off x="6424613" y="16383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28" name="Freeform 149"/>
          <p:cNvSpPr>
            <a:spLocks/>
          </p:cNvSpPr>
          <p:nvPr/>
        </p:nvSpPr>
        <p:spPr bwMode="auto">
          <a:xfrm>
            <a:off x="6424613" y="15113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29" name="Freeform 150"/>
          <p:cNvSpPr>
            <a:spLocks/>
          </p:cNvSpPr>
          <p:nvPr/>
        </p:nvSpPr>
        <p:spPr bwMode="auto">
          <a:xfrm>
            <a:off x="6424613" y="14732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30" name="Freeform 151"/>
          <p:cNvSpPr>
            <a:spLocks/>
          </p:cNvSpPr>
          <p:nvPr/>
        </p:nvSpPr>
        <p:spPr bwMode="auto">
          <a:xfrm>
            <a:off x="6424613" y="13462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31" name="Freeform 152"/>
          <p:cNvSpPr>
            <a:spLocks/>
          </p:cNvSpPr>
          <p:nvPr/>
        </p:nvSpPr>
        <p:spPr bwMode="auto">
          <a:xfrm>
            <a:off x="7326313" y="3429000"/>
            <a:ext cx="204787" cy="65088"/>
          </a:xfrm>
          <a:custGeom>
            <a:avLst/>
            <a:gdLst>
              <a:gd name="T0" fmla="*/ 322579212 w 129"/>
              <a:gd name="T1" fmla="*/ 100807024 h 41"/>
              <a:gd name="T2" fmla="*/ 0 w 129"/>
              <a:gd name="T3" fmla="*/ 100807024 h 41"/>
              <a:gd name="T4" fmla="*/ 0 w 129"/>
              <a:gd name="T5" fmla="*/ 0 h 41"/>
              <a:gd name="T6" fmla="*/ 322579212 w 129"/>
              <a:gd name="T7" fmla="*/ 100807024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59432" name="Picture 15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9433" name="Line 155"/>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59434" name="Freeform 156"/>
          <p:cNvSpPr>
            <a:spLocks/>
          </p:cNvSpPr>
          <p:nvPr/>
        </p:nvSpPr>
        <p:spPr bwMode="auto">
          <a:xfrm>
            <a:off x="7351713" y="13970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35" name="Rectangle 157"/>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u="none">
                <a:solidFill>
                  <a:srgbClr val="000000"/>
                </a:solidFill>
                <a:latin typeface="Times" charset="0"/>
              </a:rPr>
              <a:t> </a:t>
            </a:r>
          </a:p>
        </p:txBody>
      </p:sp>
      <p:sp>
        <p:nvSpPr>
          <p:cNvPr id="59436" name="Rectangle 158"/>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37" name="Rectangle 159"/>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38" name="Rectangle 160"/>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39" name="Rectangle 161"/>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40" name="Rectangle 162"/>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41" name="Rectangle 163"/>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u="none">
                <a:solidFill>
                  <a:srgbClr val="000000"/>
                </a:solidFill>
                <a:latin typeface="Times" charset="0"/>
              </a:rPr>
              <a:t>S</a:t>
            </a:r>
          </a:p>
        </p:txBody>
      </p:sp>
      <p:sp>
        <p:nvSpPr>
          <p:cNvPr id="665764" name="Rectangle 164"/>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u="none">
                <a:solidFill>
                  <a:srgbClr val="FAFD00"/>
                </a:solidFill>
                <a:latin typeface="Times" charset="0"/>
                <a:ea typeface="+mn-ea"/>
                <a:cs typeface="+mn-cs"/>
              </a:rPr>
              <a:t>U 7 KY</a:t>
            </a:r>
          </a:p>
        </p:txBody>
      </p:sp>
      <p:sp>
        <p:nvSpPr>
          <p:cNvPr id="665765" name="Rectangle 16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665766" name="Rectangle 166"/>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u="none">
                <a:solidFill>
                  <a:srgbClr val="00FF00"/>
                </a:solidFill>
                <a:latin typeface="Times" charset="0"/>
                <a:ea typeface="+mn-ea"/>
                <a:cs typeface="+mn-cs"/>
              </a:rPr>
              <a:t>7 = 4 + 3 </a:t>
            </a:r>
          </a:p>
        </p:txBody>
      </p:sp>
      <p:sp>
        <p:nvSpPr>
          <p:cNvPr id="665767" name="Line 16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65768" name="Rectangle 168"/>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65769" name="Line 169"/>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9448" name="Rectangle 170"/>
          <p:cNvSpPr>
            <a:spLocks noChangeArrowheads="1"/>
          </p:cNvSpPr>
          <p:nvPr/>
        </p:nvSpPr>
        <p:spPr bwMode="auto">
          <a:xfrm>
            <a:off x="5930900" y="409575"/>
            <a:ext cx="511175" cy="38893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665771" name="Text Box 171"/>
          <p:cNvSpPr txBox="1">
            <a:spLocks noChangeArrowheads="1"/>
          </p:cNvSpPr>
          <p:nvPr/>
        </p:nvSpPr>
        <p:spPr bwMode="auto">
          <a:xfrm rot="16200000">
            <a:off x="4532312" y="2120901"/>
            <a:ext cx="333216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u="none" dirty="0">
                <a:solidFill>
                  <a:srgbClr val="EEFF4B"/>
                </a:solidFill>
                <a:latin typeface="Times" charset="0"/>
                <a:ea typeface="+mn-ea"/>
                <a:cs typeface="+mn-cs"/>
              </a:rPr>
              <a:t>JAMII 3</a:t>
            </a:r>
          </a:p>
        </p:txBody>
      </p:sp>
      <p:sp>
        <p:nvSpPr>
          <p:cNvPr id="59450" name="Rectangle 172"/>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9451" name="Rectangle 173"/>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665774" name="Text Box 174"/>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u="none">
                <a:solidFill>
                  <a:srgbClr val="EEFF4B"/>
                </a:solidFill>
                <a:latin typeface="Times" charset="0"/>
                <a:ea typeface="+mn-ea"/>
                <a:cs typeface="+mn-cs"/>
              </a:rPr>
              <a:t>K</a:t>
            </a:r>
          </a:p>
        </p:txBody>
      </p:sp>
      <p:sp>
        <p:nvSpPr>
          <p:cNvPr id="665775" name="Text Box 175"/>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u="none">
                <a:solidFill>
                  <a:srgbClr val="EEFF4B"/>
                </a:solidFill>
                <a:latin typeface="Times" charset="0"/>
                <a:ea typeface="+mn-ea"/>
                <a:cs typeface="+mn-cs"/>
              </a:rPr>
              <a:t>Y</a:t>
            </a:r>
          </a:p>
        </p:txBody>
      </p:sp>
      <p:sp>
        <p:nvSpPr>
          <p:cNvPr id="59454" name="Rectangle 176"/>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665777" name="Text Box 177"/>
          <p:cNvSpPr txBox="1">
            <a:spLocks noChangeArrowheads="1"/>
          </p:cNvSpPr>
          <p:nvPr/>
        </p:nvSpPr>
        <p:spPr bwMode="auto">
          <a:xfrm rot="-5388536">
            <a:off x="2816226" y="3871912"/>
            <a:ext cx="1966912"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u="none">
                <a:solidFill>
                  <a:srgbClr val="EEFF4B"/>
                </a:solidFill>
                <a:latin typeface="Times" charset="0"/>
                <a:ea typeface="+mn-ea"/>
                <a:cs typeface="+mn-cs"/>
              </a:rPr>
              <a:t>WATU 4</a:t>
            </a:r>
          </a:p>
        </p:txBody>
      </p:sp>
      <p:sp>
        <p:nvSpPr>
          <p:cNvPr id="59456" name="Rectangle 178"/>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665779" name="Text Box 179"/>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u="none">
                <a:solidFill>
                  <a:srgbClr val="EEFF4B"/>
                </a:solidFill>
                <a:latin typeface="Times" charset="0"/>
                <a:ea typeface="+mn-ea"/>
                <a:cs typeface="+mn-cs"/>
              </a:rPr>
              <a:t>U</a:t>
            </a:r>
          </a:p>
        </p:txBody>
      </p:sp>
      <p:sp>
        <p:nvSpPr>
          <p:cNvPr id="59458" name="Freeform 180"/>
          <p:cNvSpPr>
            <a:spLocks/>
          </p:cNvSpPr>
          <p:nvPr/>
        </p:nvSpPr>
        <p:spPr bwMode="auto">
          <a:xfrm>
            <a:off x="7326313" y="34163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59" name="Freeform 181"/>
          <p:cNvSpPr>
            <a:spLocks/>
          </p:cNvSpPr>
          <p:nvPr/>
        </p:nvSpPr>
        <p:spPr bwMode="auto">
          <a:xfrm>
            <a:off x="7656513" y="17018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60" name="AutoShape 183"/>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59461" name="Freeform 184"/>
          <p:cNvSpPr>
            <a:spLocks/>
          </p:cNvSpPr>
          <p:nvPr/>
        </p:nvSpPr>
        <p:spPr bwMode="auto">
          <a:xfrm>
            <a:off x="7339013" y="520065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62" name="AutoShape 185"/>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59463" name="Rectangle 186"/>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59464" name="AutoShape 187"/>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9465" name="Rectangle 188"/>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59466" name="AutoShape 189"/>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59467" name="Group 190"/>
          <p:cNvGrpSpPr>
            <a:grpSpLocks/>
          </p:cNvGrpSpPr>
          <p:nvPr/>
        </p:nvGrpSpPr>
        <p:grpSpPr bwMode="auto">
          <a:xfrm>
            <a:off x="6591300" y="4418013"/>
            <a:ext cx="952500" cy="527050"/>
            <a:chOff x="4152" y="2783"/>
            <a:chExt cx="600" cy="332"/>
          </a:xfrm>
        </p:grpSpPr>
        <p:sp>
          <p:nvSpPr>
            <p:cNvPr id="59608" name="AutoShape 191"/>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59609" name="Rectangle 192"/>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59610" name="AutoShape 193"/>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665794" name="Rectangle 194"/>
          <p:cNvSpPr>
            <a:spLocks noChangeArrowheads="1"/>
          </p:cNvSpPr>
          <p:nvPr/>
        </p:nvSpPr>
        <p:spPr bwMode="auto">
          <a:xfrm>
            <a:off x="7269163" y="4330700"/>
            <a:ext cx="7286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u="none">
                <a:solidFill>
                  <a:srgbClr val="FFFF00"/>
                </a:solidFill>
                <a:latin typeface="Times" charset="0"/>
                <a:ea typeface="+mn-ea"/>
                <a:cs typeface="+mn-cs"/>
              </a:rPr>
              <a:t>(500 B.C.)</a:t>
            </a:r>
          </a:p>
        </p:txBody>
      </p:sp>
      <p:sp>
        <p:nvSpPr>
          <p:cNvPr id="665795" name="Rectangle 195"/>
          <p:cNvSpPr>
            <a:spLocks noChangeArrowheads="1"/>
          </p:cNvSpPr>
          <p:nvPr/>
        </p:nvSpPr>
        <p:spPr bwMode="auto">
          <a:xfrm>
            <a:off x="7262813" y="1219200"/>
            <a:ext cx="7921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u="none">
                <a:solidFill>
                  <a:srgbClr val="FFFF00"/>
                </a:solidFill>
                <a:latin typeface="Times" charset="0"/>
                <a:ea typeface="+mn-ea"/>
                <a:cs typeface="+mn-cs"/>
              </a:rPr>
              <a:t>(1000 B.C.)</a:t>
            </a:r>
          </a:p>
        </p:txBody>
      </p:sp>
      <p:sp>
        <p:nvSpPr>
          <p:cNvPr id="59470" name="Line 196"/>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71" name="Line 197"/>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72" name="Line 198"/>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73" name="Line 199"/>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74" name="Line 200"/>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75" name="Line 201"/>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76" name="Line 202"/>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77" name="Line 203"/>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78" name="Line 204"/>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79" name="Line 205"/>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80" name="Line 206"/>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81" name="Line 207"/>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82" name="Rectangle 208"/>
          <p:cNvSpPr>
            <a:spLocks noChangeArrowheads="1"/>
          </p:cNvSpPr>
          <p:nvPr/>
        </p:nvSpPr>
        <p:spPr bwMode="auto">
          <a:xfrm>
            <a:off x="6523038" y="3213100"/>
            <a:ext cx="695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MATEKA</a:t>
            </a:r>
          </a:p>
        </p:txBody>
      </p:sp>
      <p:sp>
        <p:nvSpPr>
          <p:cNvPr id="59483" name="Line 209"/>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84" name="Line 210"/>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85" name="Line 211"/>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86" name="Rectangle 212"/>
          <p:cNvSpPr>
            <a:spLocks noChangeArrowheads="1"/>
          </p:cNvSpPr>
          <p:nvPr/>
        </p:nvSpPr>
        <p:spPr bwMode="auto">
          <a:xfrm>
            <a:off x="6599238" y="4394200"/>
            <a:ext cx="669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KIMNYA</a:t>
            </a:r>
          </a:p>
        </p:txBody>
      </p:sp>
      <p:sp>
        <p:nvSpPr>
          <p:cNvPr id="59487" name="Line 213"/>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88" name="Line 214"/>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89"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59490" name="AutoShape 216"/>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9491" name="Rectangle 217"/>
          <p:cNvSpPr>
            <a:spLocks noChangeArrowheads="1"/>
          </p:cNvSpPr>
          <p:nvPr/>
        </p:nvSpPr>
        <p:spPr bwMode="auto">
          <a:xfrm>
            <a:off x="6610350" y="5102225"/>
            <a:ext cx="585788"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u="none">
                <a:solidFill>
                  <a:srgbClr val="000000"/>
                </a:solidFill>
                <a:latin typeface="Chicago" charset="0"/>
              </a:rPr>
              <a:t>YESU</a:t>
            </a:r>
          </a:p>
        </p:txBody>
      </p:sp>
      <p:sp>
        <p:nvSpPr>
          <p:cNvPr id="59492" name="Line 218"/>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93"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94"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95" name="Line 221"/>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96" name="Line 222"/>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97"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98" name="Rectangle 224"/>
          <p:cNvSpPr>
            <a:spLocks noChangeArrowheads="1"/>
          </p:cNvSpPr>
          <p:nvPr/>
        </p:nvSpPr>
        <p:spPr bwMode="auto">
          <a:xfrm>
            <a:off x="6580188" y="1266825"/>
            <a:ext cx="746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UTUKUFU</a:t>
            </a:r>
          </a:p>
        </p:txBody>
      </p:sp>
      <p:sp>
        <p:nvSpPr>
          <p:cNvPr id="59499" name="Line 225"/>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500" name="Rectangle 226"/>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5827" name="Rectangle 227"/>
          <p:cNvSpPr>
            <a:spLocks noChangeArrowheads="1"/>
          </p:cNvSpPr>
          <p:nvPr/>
        </p:nvSpPr>
        <p:spPr bwMode="auto">
          <a:xfrm>
            <a:off x="4097338" y="2001838"/>
            <a:ext cx="1625600" cy="44418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665828" name="Rectangle 228"/>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665829" name="Rectangle 229"/>
          <p:cNvSpPr>
            <a:spLocks noChangeArrowheads="1"/>
          </p:cNvSpPr>
          <p:nvPr/>
        </p:nvSpPr>
        <p:spPr bwMode="auto">
          <a:xfrm>
            <a:off x="6486525" y="449263"/>
            <a:ext cx="1625600" cy="75723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9504" name="Rectangle 230"/>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5831" name="Text Box 231"/>
          <p:cNvSpPr txBox="1">
            <a:spLocks noChangeArrowheads="1"/>
          </p:cNvSpPr>
          <p:nvPr/>
        </p:nvSpPr>
        <p:spPr bwMode="auto">
          <a:xfrm>
            <a:off x="1765300" y="-12700"/>
            <a:ext cx="36496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MWANZO - NEHEMIAH</a:t>
            </a:r>
          </a:p>
        </p:txBody>
      </p:sp>
      <p:sp>
        <p:nvSpPr>
          <p:cNvPr id="59506" name="Text Box 232"/>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9507" name="Text Box 233"/>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endParaRPr lang="en-GB" sz="2000" u="none">
              <a:solidFill>
                <a:srgbClr val="FFA27C"/>
              </a:solidFill>
              <a:latin typeface="B VAG Rounded Bold" charset="0"/>
            </a:endParaRPr>
          </a:p>
        </p:txBody>
      </p:sp>
      <p:sp>
        <p:nvSpPr>
          <p:cNvPr id="59508" name="Rectangle 234"/>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5835" name="Rectangle 235"/>
          <p:cNvSpPr>
            <a:spLocks noChangeArrowheads="1"/>
          </p:cNvSpPr>
          <p:nvPr/>
        </p:nvSpPr>
        <p:spPr bwMode="auto">
          <a:xfrm>
            <a:off x="80756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15</a:t>
            </a:r>
          </a:p>
        </p:txBody>
      </p:sp>
      <p:grpSp>
        <p:nvGrpSpPr>
          <p:cNvPr id="59510" name="Group 236"/>
          <p:cNvGrpSpPr>
            <a:grpSpLocks/>
          </p:cNvGrpSpPr>
          <p:nvPr/>
        </p:nvGrpSpPr>
        <p:grpSpPr bwMode="auto">
          <a:xfrm>
            <a:off x="5221288" y="1395413"/>
            <a:ext cx="2760662" cy="4311650"/>
            <a:chOff x="3289" y="879"/>
            <a:chExt cx="1739" cy="2716"/>
          </a:xfrm>
        </p:grpSpPr>
        <p:grpSp>
          <p:nvGrpSpPr>
            <p:cNvPr id="59564" name="Group 237"/>
            <p:cNvGrpSpPr>
              <a:grpSpLocks/>
            </p:cNvGrpSpPr>
            <p:nvPr/>
          </p:nvGrpSpPr>
          <p:grpSpPr bwMode="auto">
            <a:xfrm>
              <a:off x="3289" y="1430"/>
              <a:ext cx="284" cy="260"/>
              <a:chOff x="1609" y="1232"/>
              <a:chExt cx="284" cy="260"/>
            </a:xfrm>
          </p:grpSpPr>
          <p:grpSp>
            <p:nvGrpSpPr>
              <p:cNvPr id="59598" name="Group 238"/>
              <p:cNvGrpSpPr>
                <a:grpSpLocks/>
              </p:cNvGrpSpPr>
              <p:nvPr/>
            </p:nvGrpSpPr>
            <p:grpSpPr bwMode="auto">
              <a:xfrm>
                <a:off x="1620" y="1232"/>
                <a:ext cx="236" cy="260"/>
                <a:chOff x="1558" y="1007"/>
                <a:chExt cx="2107" cy="1949"/>
              </a:xfrm>
            </p:grpSpPr>
            <p:grpSp>
              <p:nvGrpSpPr>
                <p:cNvPr id="59600" name="Group 240"/>
                <p:cNvGrpSpPr>
                  <a:grpSpLocks/>
                </p:cNvGrpSpPr>
                <p:nvPr/>
              </p:nvGrpSpPr>
              <p:grpSpPr bwMode="auto">
                <a:xfrm>
                  <a:off x="1558" y="1205"/>
                  <a:ext cx="2107" cy="1420"/>
                  <a:chOff x="578" y="2316"/>
                  <a:chExt cx="2105" cy="1421"/>
                </a:xfrm>
              </p:grpSpPr>
              <p:sp>
                <p:nvSpPr>
                  <p:cNvPr id="59606" name="Freeform 241" descr="Cork"/>
                  <p:cNvSpPr>
                    <a:spLocks/>
                  </p:cNvSpPr>
                  <p:nvPr/>
                </p:nvSpPr>
                <p:spPr bwMode="auto">
                  <a:xfrm>
                    <a:off x="633" y="2316"/>
                    <a:ext cx="2050" cy="256"/>
                  </a:xfrm>
                  <a:custGeom>
                    <a:avLst/>
                    <a:gdLst>
                      <a:gd name="T0" fmla="*/ 97 w 592"/>
                      <a:gd name="T1" fmla="*/ 728 h 90"/>
                      <a:gd name="T2" fmla="*/ 263 w 592"/>
                      <a:gd name="T3" fmla="*/ 356 h 90"/>
                      <a:gd name="T4" fmla="*/ 409 w 592"/>
                      <a:gd name="T5" fmla="*/ 290 h 90"/>
                      <a:gd name="T6" fmla="*/ 551 w 592"/>
                      <a:gd name="T7" fmla="*/ 259 h 90"/>
                      <a:gd name="T8" fmla="*/ 1344 w 592"/>
                      <a:gd name="T9" fmla="*/ 276 h 90"/>
                      <a:gd name="T10" fmla="*/ 1821 w 592"/>
                      <a:gd name="T11" fmla="*/ 324 h 90"/>
                      <a:gd name="T12" fmla="*/ 2040 w 592"/>
                      <a:gd name="T13" fmla="*/ 373 h 90"/>
                      <a:gd name="T14" fmla="*/ 2853 w 592"/>
                      <a:gd name="T15" fmla="*/ 421 h 90"/>
                      <a:gd name="T16" fmla="*/ 4052 w 592"/>
                      <a:gd name="T17" fmla="*/ 356 h 90"/>
                      <a:gd name="T18" fmla="*/ 5658 w 592"/>
                      <a:gd name="T19" fmla="*/ 131 h 90"/>
                      <a:gd name="T20" fmla="*/ 6237 w 592"/>
                      <a:gd name="T21" fmla="*/ 0 h 90"/>
                      <a:gd name="T22" fmla="*/ 6860 w 592"/>
                      <a:gd name="T23" fmla="*/ 17 h 90"/>
                      <a:gd name="T24" fmla="*/ 7075 w 592"/>
                      <a:gd name="T25" fmla="*/ 242 h 90"/>
                      <a:gd name="T26" fmla="*/ 7099 w 592"/>
                      <a:gd name="T27" fmla="*/ 290 h 90"/>
                      <a:gd name="T28" fmla="*/ 6978 w 592"/>
                      <a:gd name="T29" fmla="*/ 486 h 90"/>
                      <a:gd name="T30" fmla="*/ 7002 w 592"/>
                      <a:gd name="T31" fmla="*/ 535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9607" name="Freeform 242" descr="Cork"/>
                  <p:cNvSpPr>
                    <a:spLocks/>
                  </p:cNvSpPr>
                  <p:nvPr/>
                </p:nvSpPr>
                <p:spPr bwMode="auto">
                  <a:xfrm>
                    <a:off x="578" y="2506"/>
                    <a:ext cx="2074" cy="1231"/>
                  </a:xfrm>
                  <a:custGeom>
                    <a:avLst/>
                    <a:gdLst>
                      <a:gd name="T0" fmla="*/ 7181 w 599"/>
                      <a:gd name="T1" fmla="*/ 0 h 432"/>
                      <a:gd name="T2" fmla="*/ 7133 w 599"/>
                      <a:gd name="T3" fmla="*/ 48 h 432"/>
                      <a:gd name="T4" fmla="*/ 7060 w 599"/>
                      <a:gd name="T5" fmla="*/ 80 h 432"/>
                      <a:gd name="T6" fmla="*/ 7015 w 599"/>
                      <a:gd name="T7" fmla="*/ 194 h 432"/>
                      <a:gd name="T8" fmla="*/ 6679 w 599"/>
                      <a:gd name="T9" fmla="*/ 747 h 432"/>
                      <a:gd name="T10" fmla="*/ 6295 w 599"/>
                      <a:gd name="T11" fmla="*/ 1690 h 432"/>
                      <a:gd name="T12" fmla="*/ 6174 w 599"/>
                      <a:gd name="T13" fmla="*/ 2160 h 432"/>
                      <a:gd name="T14" fmla="*/ 6056 w 599"/>
                      <a:gd name="T15" fmla="*/ 2841 h 432"/>
                      <a:gd name="T16" fmla="*/ 5935 w 599"/>
                      <a:gd name="T17" fmla="*/ 3266 h 432"/>
                      <a:gd name="T18" fmla="*/ 5526 w 599"/>
                      <a:gd name="T19" fmla="*/ 3428 h 432"/>
                      <a:gd name="T20" fmla="*/ 5190 w 599"/>
                      <a:gd name="T21" fmla="*/ 3362 h 432"/>
                      <a:gd name="T22" fmla="*/ 5048 w 599"/>
                      <a:gd name="T23" fmla="*/ 3328 h 432"/>
                      <a:gd name="T24" fmla="*/ 5097 w 599"/>
                      <a:gd name="T25" fmla="*/ 2858 h 432"/>
                      <a:gd name="T26" fmla="*/ 5166 w 599"/>
                      <a:gd name="T27" fmla="*/ 2744 h 432"/>
                      <a:gd name="T28" fmla="*/ 4854 w 599"/>
                      <a:gd name="T29" fmla="*/ 2664 h 432"/>
                      <a:gd name="T30" fmla="*/ 4158 w 599"/>
                      <a:gd name="T31" fmla="*/ 2565 h 432"/>
                      <a:gd name="T32" fmla="*/ 1354 w 599"/>
                      <a:gd name="T33" fmla="*/ 2924 h 432"/>
                      <a:gd name="T34" fmla="*/ 1236 w 599"/>
                      <a:gd name="T35" fmla="*/ 2989 h 432"/>
                      <a:gd name="T36" fmla="*/ 1042 w 599"/>
                      <a:gd name="T37" fmla="*/ 3183 h 432"/>
                      <a:gd name="T38" fmla="*/ 637 w 599"/>
                      <a:gd name="T39" fmla="*/ 3508 h 432"/>
                      <a:gd name="T40" fmla="*/ 346 w 599"/>
                      <a:gd name="T41" fmla="*/ 3428 h 432"/>
                      <a:gd name="T42" fmla="*/ 204 w 599"/>
                      <a:gd name="T43" fmla="*/ 3362 h 432"/>
                      <a:gd name="T44" fmla="*/ 83 w 599"/>
                      <a:gd name="T45" fmla="*/ 3231 h 432"/>
                      <a:gd name="T46" fmla="*/ 132 w 599"/>
                      <a:gd name="T47" fmla="*/ 3021 h 432"/>
                      <a:gd name="T48" fmla="*/ 204 w 599"/>
                      <a:gd name="T49" fmla="*/ 2713 h 432"/>
                      <a:gd name="T50" fmla="*/ 322 w 599"/>
                      <a:gd name="T51" fmla="*/ 2129 h 432"/>
                      <a:gd name="T52" fmla="*/ 346 w 599"/>
                      <a:gd name="T53" fmla="*/ 1527 h 432"/>
                      <a:gd name="T54" fmla="*/ 370 w 599"/>
                      <a:gd name="T55" fmla="*/ 1023 h 432"/>
                      <a:gd name="T56" fmla="*/ 346 w 599"/>
                      <a:gd name="T57" fmla="*/ 667 h 432"/>
                      <a:gd name="T58" fmla="*/ 253 w 599"/>
                      <a:gd name="T59" fmla="*/ 242 h 432"/>
                      <a:gd name="T60" fmla="*/ 229 w 599"/>
                      <a:gd name="T61" fmla="*/ 1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9601" name="Freeform 244"/>
                <p:cNvSpPr>
                  <a:spLocks/>
                </p:cNvSpPr>
                <p:nvPr/>
              </p:nvSpPr>
              <p:spPr bwMode="auto">
                <a:xfrm>
                  <a:off x="1616" y="2649"/>
                  <a:ext cx="88" cy="277"/>
                </a:xfrm>
                <a:custGeom>
                  <a:avLst/>
                  <a:gdLst>
                    <a:gd name="T0" fmla="*/ 78 w 85"/>
                    <a:gd name="T1" fmla="*/ 116 h 318"/>
                    <a:gd name="T2" fmla="*/ 68 w 85"/>
                    <a:gd name="T3" fmla="*/ 52 h 318"/>
                    <a:gd name="T4" fmla="*/ 51 w 85"/>
                    <a:gd name="T5" fmla="*/ 32 h 318"/>
                    <a:gd name="T6" fmla="*/ 59 w 85"/>
                    <a:gd name="T7" fmla="*/ 52 h 318"/>
                    <a:gd name="T8" fmla="*/ 68 w 85"/>
                    <a:gd name="T9" fmla="*/ 21 h 318"/>
                    <a:gd name="T10" fmla="*/ 40 w 85"/>
                    <a:gd name="T11" fmla="*/ 8 h 318"/>
                    <a:gd name="T12" fmla="*/ 40 w 85"/>
                    <a:gd name="T13" fmla="*/ 32 h 318"/>
                    <a:gd name="T14" fmla="*/ 51 w 85"/>
                    <a:gd name="T15" fmla="*/ 142 h 318"/>
                    <a:gd name="T16" fmla="*/ 32 w 85"/>
                    <a:gd name="T17" fmla="*/ 122 h 318"/>
                    <a:gd name="T18" fmla="*/ 40 w 85"/>
                    <a:gd name="T19" fmla="*/ 97 h 318"/>
                    <a:gd name="T20" fmla="*/ 51 w 85"/>
                    <a:gd name="T21" fmla="*/ 122 h 318"/>
                    <a:gd name="T22" fmla="*/ 40 w 85"/>
                    <a:gd name="T23" fmla="*/ 78 h 318"/>
                    <a:gd name="T24" fmla="*/ 51 w 85"/>
                    <a:gd name="T25" fmla="*/ 116 h 318"/>
                    <a:gd name="T26" fmla="*/ 40 w 85"/>
                    <a:gd name="T27" fmla="*/ 91 h 318"/>
                    <a:gd name="T28" fmla="*/ 51 w 85"/>
                    <a:gd name="T29" fmla="*/ 109 h 318"/>
                    <a:gd name="T30" fmla="*/ 59 w 85"/>
                    <a:gd name="T31" fmla="*/ 129 h 318"/>
                    <a:gd name="T32" fmla="*/ 78 w 85"/>
                    <a:gd name="T33" fmla="*/ 154 h 318"/>
                    <a:gd name="T34" fmla="*/ 86 w 85"/>
                    <a:gd name="T35" fmla="*/ 173 h 318"/>
                    <a:gd name="T36" fmla="*/ 78 w 85"/>
                    <a:gd name="T37" fmla="*/ 212 h 318"/>
                    <a:gd name="T38" fmla="*/ 68 w 85"/>
                    <a:gd name="T39" fmla="*/ 206 h 318"/>
                    <a:gd name="T40" fmla="*/ 59 w 85"/>
                    <a:gd name="T41" fmla="*/ 238 h 318"/>
                    <a:gd name="T42" fmla="*/ 40 w 85"/>
                    <a:gd name="T43" fmla="*/ 219 h 318"/>
                    <a:gd name="T44" fmla="*/ 32 w 85"/>
                    <a:gd name="T45" fmla="*/ 154 h 318"/>
                    <a:gd name="T46" fmla="*/ 24 w 85"/>
                    <a:gd name="T47" fmla="*/ 186 h 318"/>
                    <a:gd name="T48" fmla="*/ 5 w 85"/>
                    <a:gd name="T49" fmla="*/ 161 h 318"/>
                    <a:gd name="T50" fmla="*/ 40 w 85"/>
                    <a:gd name="T51" fmla="*/ 109 h 318"/>
                    <a:gd name="T52" fmla="*/ 68 w 85"/>
                    <a:gd name="T53" fmla="*/ 129 h 318"/>
                    <a:gd name="T54" fmla="*/ 78 w 85"/>
                    <a:gd name="T55" fmla="*/ 167 h 318"/>
                    <a:gd name="T56" fmla="*/ 68 w 85"/>
                    <a:gd name="T57" fmla="*/ 142 h 318"/>
                    <a:gd name="T58" fmla="*/ 68 w 85"/>
                    <a:gd name="T59" fmla="*/ 8 h 318"/>
                    <a:gd name="T60" fmla="*/ 51 w 85"/>
                    <a:gd name="T61" fmla="*/ 26 h 318"/>
                    <a:gd name="T62" fmla="*/ 24 w 85"/>
                    <a:gd name="T63" fmla="*/ 32 h 318"/>
                    <a:gd name="T64" fmla="*/ 40 w 85"/>
                    <a:gd name="T65" fmla="*/ 71 h 318"/>
                    <a:gd name="T66" fmla="*/ 59 w 85"/>
                    <a:gd name="T67" fmla="*/ 103 h 318"/>
                    <a:gd name="T68" fmla="*/ 78 w 85"/>
                    <a:gd name="T69" fmla="*/ 11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9602" name="Freeform 245"/>
                <p:cNvSpPr>
                  <a:spLocks/>
                </p:cNvSpPr>
                <p:nvPr/>
              </p:nvSpPr>
              <p:spPr bwMode="auto">
                <a:xfrm>
                  <a:off x="1635" y="2647"/>
                  <a:ext cx="109" cy="309"/>
                </a:xfrm>
                <a:custGeom>
                  <a:avLst/>
                  <a:gdLst>
                    <a:gd name="T0" fmla="*/ 1 w 105"/>
                    <a:gd name="T1" fmla="*/ 0 h 354"/>
                    <a:gd name="T2" fmla="*/ 100 w 105"/>
                    <a:gd name="T3" fmla="*/ 3 h 354"/>
                    <a:gd name="T4" fmla="*/ 79 w 105"/>
                    <a:gd name="T5" fmla="*/ 22 h 354"/>
                    <a:gd name="T6" fmla="*/ 90 w 105"/>
                    <a:gd name="T7" fmla="*/ 46 h 354"/>
                    <a:gd name="T8" fmla="*/ 90 w 105"/>
                    <a:gd name="T9" fmla="*/ 111 h 354"/>
                    <a:gd name="T10" fmla="*/ 105 w 105"/>
                    <a:gd name="T11" fmla="*/ 128 h 354"/>
                    <a:gd name="T12" fmla="*/ 105 w 105"/>
                    <a:gd name="T13" fmla="*/ 182 h 354"/>
                    <a:gd name="T14" fmla="*/ 90 w 105"/>
                    <a:gd name="T15" fmla="*/ 256 h 354"/>
                    <a:gd name="T16" fmla="*/ 74 w 105"/>
                    <a:gd name="T17" fmla="*/ 270 h 354"/>
                    <a:gd name="T18" fmla="*/ 16 w 105"/>
                    <a:gd name="T19" fmla="*/ 244 h 354"/>
                    <a:gd name="T20" fmla="*/ 12 w 105"/>
                    <a:gd name="T21" fmla="*/ 215 h 354"/>
                    <a:gd name="T22" fmla="*/ 16 w 105"/>
                    <a:gd name="T23" fmla="*/ 187 h 354"/>
                    <a:gd name="T24" fmla="*/ 9 w 105"/>
                    <a:gd name="T25" fmla="*/ 75 h 354"/>
                    <a:gd name="T26" fmla="*/ 22 w 105"/>
                    <a:gd name="T27" fmla="*/ 34 h 354"/>
                    <a:gd name="T28" fmla="*/ 6 w 105"/>
                    <a:gd name="T29" fmla="*/ 10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9603" name="Freeform 246"/>
                <p:cNvSpPr>
                  <a:spLocks/>
                </p:cNvSpPr>
                <p:nvPr/>
              </p:nvSpPr>
              <p:spPr bwMode="auto">
                <a:xfrm>
                  <a:off x="3008" y="2583"/>
                  <a:ext cx="155" cy="328"/>
                </a:xfrm>
                <a:custGeom>
                  <a:avLst/>
                  <a:gdLst>
                    <a:gd name="T0" fmla="*/ 153 w 149"/>
                    <a:gd name="T1" fmla="*/ 15 h 376"/>
                    <a:gd name="T2" fmla="*/ 144 w 149"/>
                    <a:gd name="T3" fmla="*/ 79 h 376"/>
                    <a:gd name="T4" fmla="*/ 135 w 149"/>
                    <a:gd name="T5" fmla="*/ 99 h 376"/>
                    <a:gd name="T6" fmla="*/ 132 w 149"/>
                    <a:gd name="T7" fmla="*/ 106 h 376"/>
                    <a:gd name="T8" fmla="*/ 112 w 149"/>
                    <a:gd name="T9" fmla="*/ 186 h 376"/>
                    <a:gd name="T10" fmla="*/ 88 w 149"/>
                    <a:gd name="T11" fmla="*/ 239 h 376"/>
                    <a:gd name="T12" fmla="*/ 72 w 149"/>
                    <a:gd name="T13" fmla="*/ 276 h 376"/>
                    <a:gd name="T14" fmla="*/ 60 w 149"/>
                    <a:gd name="T15" fmla="*/ 277 h 376"/>
                    <a:gd name="T16" fmla="*/ 20 w 149"/>
                    <a:gd name="T17" fmla="*/ 282 h 376"/>
                    <a:gd name="T18" fmla="*/ 2 w 149"/>
                    <a:gd name="T19" fmla="*/ 267 h 376"/>
                    <a:gd name="T20" fmla="*/ 5 w 149"/>
                    <a:gd name="T21" fmla="*/ 241 h 376"/>
                    <a:gd name="T22" fmla="*/ 8 w 149"/>
                    <a:gd name="T23" fmla="*/ 167 h 376"/>
                    <a:gd name="T24" fmla="*/ 23 w 149"/>
                    <a:gd name="T25" fmla="*/ 152 h 376"/>
                    <a:gd name="T26" fmla="*/ 36 w 149"/>
                    <a:gd name="T27" fmla="*/ 80 h 376"/>
                    <a:gd name="T28" fmla="*/ 46 w 149"/>
                    <a:gd name="T29" fmla="*/ 57 h 376"/>
                    <a:gd name="T30" fmla="*/ 86 w 149"/>
                    <a:gd name="T31" fmla="*/ 14 h 376"/>
                    <a:gd name="T32" fmla="*/ 132 w 149"/>
                    <a:gd name="T33" fmla="*/ 14 h 376"/>
                    <a:gd name="T34" fmla="*/ 153 w 149"/>
                    <a:gd name="T35" fmla="*/ 1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9604" name="Freeform 247"/>
                <p:cNvSpPr>
                  <a:spLocks/>
                </p:cNvSpPr>
                <p:nvPr/>
              </p:nvSpPr>
              <p:spPr bwMode="auto">
                <a:xfrm>
                  <a:off x="1714" y="1020"/>
                  <a:ext cx="99" cy="440"/>
                </a:xfrm>
                <a:custGeom>
                  <a:avLst/>
                  <a:gdLst>
                    <a:gd name="T0" fmla="*/ 28 w 96"/>
                    <a:gd name="T1" fmla="*/ 370 h 504"/>
                    <a:gd name="T2" fmla="*/ 65 w 96"/>
                    <a:gd name="T3" fmla="*/ 376 h 504"/>
                    <a:gd name="T4" fmla="*/ 76 w 96"/>
                    <a:gd name="T5" fmla="*/ 344 h 504"/>
                    <a:gd name="T6" fmla="*/ 76 w 96"/>
                    <a:gd name="T7" fmla="*/ 246 h 504"/>
                    <a:gd name="T8" fmla="*/ 94 w 96"/>
                    <a:gd name="T9" fmla="*/ 163 h 504"/>
                    <a:gd name="T10" fmla="*/ 102 w 96"/>
                    <a:gd name="T11" fmla="*/ 133 h 504"/>
                    <a:gd name="T12" fmla="*/ 94 w 96"/>
                    <a:gd name="T13" fmla="*/ 39 h 504"/>
                    <a:gd name="T14" fmla="*/ 81 w 96"/>
                    <a:gd name="T15" fmla="*/ 4 h 504"/>
                    <a:gd name="T16" fmla="*/ 31 w 96"/>
                    <a:gd name="T17" fmla="*/ 19 h 504"/>
                    <a:gd name="T18" fmla="*/ 28 w 96"/>
                    <a:gd name="T19" fmla="*/ 93 h 504"/>
                    <a:gd name="T20" fmla="*/ 34 w 96"/>
                    <a:gd name="T21" fmla="*/ 277 h 504"/>
                    <a:gd name="T22" fmla="*/ 42 w 96"/>
                    <a:gd name="T23" fmla="*/ 309 h 504"/>
                    <a:gd name="T24" fmla="*/ 26 w 96"/>
                    <a:gd name="T25" fmla="*/ 361 h 504"/>
                    <a:gd name="T26" fmla="*/ 28 w 96"/>
                    <a:gd name="T27" fmla="*/ 37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9605" name="Freeform 248"/>
                <p:cNvSpPr>
                  <a:spLocks/>
                </p:cNvSpPr>
                <p:nvPr/>
              </p:nvSpPr>
              <p:spPr bwMode="auto">
                <a:xfrm>
                  <a:off x="3431" y="1007"/>
                  <a:ext cx="156" cy="358"/>
                </a:xfrm>
                <a:custGeom>
                  <a:avLst/>
                  <a:gdLst>
                    <a:gd name="T0" fmla="*/ 5 w 150"/>
                    <a:gd name="T1" fmla="*/ 291 h 410"/>
                    <a:gd name="T2" fmla="*/ 44 w 150"/>
                    <a:gd name="T3" fmla="*/ 313 h 410"/>
                    <a:gd name="T4" fmla="*/ 86 w 150"/>
                    <a:gd name="T5" fmla="*/ 306 h 410"/>
                    <a:gd name="T6" fmla="*/ 101 w 150"/>
                    <a:gd name="T7" fmla="*/ 276 h 410"/>
                    <a:gd name="T8" fmla="*/ 124 w 150"/>
                    <a:gd name="T9" fmla="*/ 213 h 410"/>
                    <a:gd name="T10" fmla="*/ 138 w 150"/>
                    <a:gd name="T11" fmla="*/ 165 h 410"/>
                    <a:gd name="T12" fmla="*/ 147 w 150"/>
                    <a:gd name="T13" fmla="*/ 147 h 410"/>
                    <a:gd name="T14" fmla="*/ 150 w 150"/>
                    <a:gd name="T15" fmla="*/ 89 h 410"/>
                    <a:gd name="T16" fmla="*/ 156 w 150"/>
                    <a:gd name="T17" fmla="*/ 77 h 410"/>
                    <a:gd name="T18" fmla="*/ 158 w 150"/>
                    <a:gd name="T19" fmla="*/ 37 h 410"/>
                    <a:gd name="T20" fmla="*/ 140 w 150"/>
                    <a:gd name="T21" fmla="*/ 0 h 410"/>
                    <a:gd name="T22" fmla="*/ 101 w 150"/>
                    <a:gd name="T23" fmla="*/ 10 h 410"/>
                    <a:gd name="T24" fmla="*/ 83 w 150"/>
                    <a:gd name="T25" fmla="*/ 40 h 410"/>
                    <a:gd name="T26" fmla="*/ 72 w 150"/>
                    <a:gd name="T27" fmla="*/ 105 h 410"/>
                    <a:gd name="T28" fmla="*/ 62 w 150"/>
                    <a:gd name="T29" fmla="*/ 123 h 410"/>
                    <a:gd name="T30" fmla="*/ 46 w 150"/>
                    <a:gd name="T31" fmla="*/ 165 h 410"/>
                    <a:gd name="T32" fmla="*/ 44 w 150"/>
                    <a:gd name="T33" fmla="*/ 172 h 410"/>
                    <a:gd name="T34" fmla="*/ 36 w 150"/>
                    <a:gd name="T35" fmla="*/ 177 h 410"/>
                    <a:gd name="T36" fmla="*/ 34 w 150"/>
                    <a:gd name="T37" fmla="*/ 190 h 410"/>
                    <a:gd name="T38" fmla="*/ 31 w 150"/>
                    <a:gd name="T39" fmla="*/ 196 h 410"/>
                    <a:gd name="T40" fmla="*/ 18 w 150"/>
                    <a:gd name="T41" fmla="*/ 266 h 410"/>
                    <a:gd name="T42" fmla="*/ 10 w 150"/>
                    <a:gd name="T43" fmla="*/ 291 h 410"/>
                    <a:gd name="T44" fmla="*/ 2 w 150"/>
                    <a:gd name="T45" fmla="*/ 294 h 410"/>
                    <a:gd name="T46" fmla="*/ 5 w 150"/>
                    <a:gd name="T47" fmla="*/ 29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9599" name="Rectangle 249"/>
              <p:cNvSpPr>
                <a:spLocks noChangeArrowheads="1"/>
              </p:cNvSpPr>
              <p:nvPr/>
            </p:nvSpPr>
            <p:spPr bwMode="auto">
              <a:xfrm>
                <a:off x="1609" y="1237"/>
                <a:ext cx="28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u="none">
                    <a:solidFill>
                      <a:schemeClr val="bg2"/>
                    </a:solidFill>
                    <a:latin typeface="Kosher-Normal" charset="0"/>
                  </a:rPr>
                  <a:t>AC</a:t>
                </a:r>
                <a:endParaRPr lang="en-US" sz="1600" i="1" u="none">
                  <a:solidFill>
                    <a:schemeClr val="bg2"/>
                  </a:solidFill>
                  <a:latin typeface="Helvetica" charset="0"/>
                </a:endParaRPr>
              </a:p>
            </p:txBody>
          </p:sp>
        </p:grpSp>
        <p:grpSp>
          <p:nvGrpSpPr>
            <p:cNvPr id="59565" name="Group 250"/>
            <p:cNvGrpSpPr>
              <a:grpSpLocks/>
            </p:cNvGrpSpPr>
            <p:nvPr/>
          </p:nvGrpSpPr>
          <p:grpSpPr bwMode="auto">
            <a:xfrm>
              <a:off x="3292" y="3335"/>
              <a:ext cx="277" cy="260"/>
              <a:chOff x="1609" y="1232"/>
              <a:chExt cx="277" cy="260"/>
            </a:xfrm>
          </p:grpSpPr>
          <p:grpSp>
            <p:nvGrpSpPr>
              <p:cNvPr id="59588" name="Group 251"/>
              <p:cNvGrpSpPr>
                <a:grpSpLocks/>
              </p:cNvGrpSpPr>
              <p:nvPr/>
            </p:nvGrpSpPr>
            <p:grpSpPr bwMode="auto">
              <a:xfrm>
                <a:off x="1620" y="1232"/>
                <a:ext cx="236" cy="260"/>
                <a:chOff x="1558" y="1007"/>
                <a:chExt cx="2107" cy="1949"/>
              </a:xfrm>
            </p:grpSpPr>
            <p:grpSp>
              <p:nvGrpSpPr>
                <p:cNvPr id="59590" name="Group 253"/>
                <p:cNvGrpSpPr>
                  <a:grpSpLocks/>
                </p:cNvGrpSpPr>
                <p:nvPr/>
              </p:nvGrpSpPr>
              <p:grpSpPr bwMode="auto">
                <a:xfrm>
                  <a:off x="1558" y="1205"/>
                  <a:ext cx="2107" cy="1420"/>
                  <a:chOff x="578" y="2316"/>
                  <a:chExt cx="2105" cy="1421"/>
                </a:xfrm>
              </p:grpSpPr>
              <p:sp>
                <p:nvSpPr>
                  <p:cNvPr id="59596" name="Freeform 254" descr="Cork"/>
                  <p:cNvSpPr>
                    <a:spLocks/>
                  </p:cNvSpPr>
                  <p:nvPr/>
                </p:nvSpPr>
                <p:spPr bwMode="auto">
                  <a:xfrm>
                    <a:off x="633" y="2316"/>
                    <a:ext cx="2050" cy="256"/>
                  </a:xfrm>
                  <a:custGeom>
                    <a:avLst/>
                    <a:gdLst>
                      <a:gd name="T0" fmla="*/ 97 w 592"/>
                      <a:gd name="T1" fmla="*/ 728 h 90"/>
                      <a:gd name="T2" fmla="*/ 263 w 592"/>
                      <a:gd name="T3" fmla="*/ 356 h 90"/>
                      <a:gd name="T4" fmla="*/ 409 w 592"/>
                      <a:gd name="T5" fmla="*/ 290 h 90"/>
                      <a:gd name="T6" fmla="*/ 551 w 592"/>
                      <a:gd name="T7" fmla="*/ 259 h 90"/>
                      <a:gd name="T8" fmla="*/ 1344 w 592"/>
                      <a:gd name="T9" fmla="*/ 276 h 90"/>
                      <a:gd name="T10" fmla="*/ 1821 w 592"/>
                      <a:gd name="T11" fmla="*/ 324 h 90"/>
                      <a:gd name="T12" fmla="*/ 2040 w 592"/>
                      <a:gd name="T13" fmla="*/ 373 h 90"/>
                      <a:gd name="T14" fmla="*/ 2853 w 592"/>
                      <a:gd name="T15" fmla="*/ 421 h 90"/>
                      <a:gd name="T16" fmla="*/ 4052 w 592"/>
                      <a:gd name="T17" fmla="*/ 356 h 90"/>
                      <a:gd name="T18" fmla="*/ 5658 w 592"/>
                      <a:gd name="T19" fmla="*/ 131 h 90"/>
                      <a:gd name="T20" fmla="*/ 6237 w 592"/>
                      <a:gd name="T21" fmla="*/ 0 h 90"/>
                      <a:gd name="T22" fmla="*/ 6860 w 592"/>
                      <a:gd name="T23" fmla="*/ 17 h 90"/>
                      <a:gd name="T24" fmla="*/ 7075 w 592"/>
                      <a:gd name="T25" fmla="*/ 242 h 90"/>
                      <a:gd name="T26" fmla="*/ 7099 w 592"/>
                      <a:gd name="T27" fmla="*/ 290 h 90"/>
                      <a:gd name="T28" fmla="*/ 6978 w 592"/>
                      <a:gd name="T29" fmla="*/ 486 h 90"/>
                      <a:gd name="T30" fmla="*/ 7002 w 592"/>
                      <a:gd name="T31" fmla="*/ 535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9597" name="Freeform 255" descr="Cork"/>
                  <p:cNvSpPr>
                    <a:spLocks/>
                  </p:cNvSpPr>
                  <p:nvPr/>
                </p:nvSpPr>
                <p:spPr bwMode="auto">
                  <a:xfrm>
                    <a:off x="578" y="2506"/>
                    <a:ext cx="2074" cy="1231"/>
                  </a:xfrm>
                  <a:custGeom>
                    <a:avLst/>
                    <a:gdLst>
                      <a:gd name="T0" fmla="*/ 7181 w 599"/>
                      <a:gd name="T1" fmla="*/ 0 h 432"/>
                      <a:gd name="T2" fmla="*/ 7133 w 599"/>
                      <a:gd name="T3" fmla="*/ 48 h 432"/>
                      <a:gd name="T4" fmla="*/ 7060 w 599"/>
                      <a:gd name="T5" fmla="*/ 80 h 432"/>
                      <a:gd name="T6" fmla="*/ 7015 w 599"/>
                      <a:gd name="T7" fmla="*/ 194 h 432"/>
                      <a:gd name="T8" fmla="*/ 6679 w 599"/>
                      <a:gd name="T9" fmla="*/ 747 h 432"/>
                      <a:gd name="T10" fmla="*/ 6295 w 599"/>
                      <a:gd name="T11" fmla="*/ 1690 h 432"/>
                      <a:gd name="T12" fmla="*/ 6174 w 599"/>
                      <a:gd name="T13" fmla="*/ 2160 h 432"/>
                      <a:gd name="T14" fmla="*/ 6056 w 599"/>
                      <a:gd name="T15" fmla="*/ 2841 h 432"/>
                      <a:gd name="T16" fmla="*/ 5935 w 599"/>
                      <a:gd name="T17" fmla="*/ 3266 h 432"/>
                      <a:gd name="T18" fmla="*/ 5526 w 599"/>
                      <a:gd name="T19" fmla="*/ 3428 h 432"/>
                      <a:gd name="T20" fmla="*/ 5190 w 599"/>
                      <a:gd name="T21" fmla="*/ 3362 h 432"/>
                      <a:gd name="T22" fmla="*/ 5048 w 599"/>
                      <a:gd name="T23" fmla="*/ 3328 h 432"/>
                      <a:gd name="T24" fmla="*/ 5097 w 599"/>
                      <a:gd name="T25" fmla="*/ 2858 h 432"/>
                      <a:gd name="T26" fmla="*/ 5166 w 599"/>
                      <a:gd name="T27" fmla="*/ 2744 h 432"/>
                      <a:gd name="T28" fmla="*/ 4854 w 599"/>
                      <a:gd name="T29" fmla="*/ 2664 h 432"/>
                      <a:gd name="T30" fmla="*/ 4158 w 599"/>
                      <a:gd name="T31" fmla="*/ 2565 h 432"/>
                      <a:gd name="T32" fmla="*/ 1354 w 599"/>
                      <a:gd name="T33" fmla="*/ 2924 h 432"/>
                      <a:gd name="T34" fmla="*/ 1236 w 599"/>
                      <a:gd name="T35" fmla="*/ 2989 h 432"/>
                      <a:gd name="T36" fmla="*/ 1042 w 599"/>
                      <a:gd name="T37" fmla="*/ 3183 h 432"/>
                      <a:gd name="T38" fmla="*/ 637 w 599"/>
                      <a:gd name="T39" fmla="*/ 3508 h 432"/>
                      <a:gd name="T40" fmla="*/ 346 w 599"/>
                      <a:gd name="T41" fmla="*/ 3428 h 432"/>
                      <a:gd name="T42" fmla="*/ 204 w 599"/>
                      <a:gd name="T43" fmla="*/ 3362 h 432"/>
                      <a:gd name="T44" fmla="*/ 83 w 599"/>
                      <a:gd name="T45" fmla="*/ 3231 h 432"/>
                      <a:gd name="T46" fmla="*/ 132 w 599"/>
                      <a:gd name="T47" fmla="*/ 3021 h 432"/>
                      <a:gd name="T48" fmla="*/ 204 w 599"/>
                      <a:gd name="T49" fmla="*/ 2713 h 432"/>
                      <a:gd name="T50" fmla="*/ 322 w 599"/>
                      <a:gd name="T51" fmla="*/ 2129 h 432"/>
                      <a:gd name="T52" fmla="*/ 346 w 599"/>
                      <a:gd name="T53" fmla="*/ 1527 h 432"/>
                      <a:gd name="T54" fmla="*/ 370 w 599"/>
                      <a:gd name="T55" fmla="*/ 1023 h 432"/>
                      <a:gd name="T56" fmla="*/ 346 w 599"/>
                      <a:gd name="T57" fmla="*/ 667 h 432"/>
                      <a:gd name="T58" fmla="*/ 253 w 599"/>
                      <a:gd name="T59" fmla="*/ 242 h 432"/>
                      <a:gd name="T60" fmla="*/ 229 w 599"/>
                      <a:gd name="T61" fmla="*/ 1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9591" name="Freeform 257"/>
                <p:cNvSpPr>
                  <a:spLocks/>
                </p:cNvSpPr>
                <p:nvPr/>
              </p:nvSpPr>
              <p:spPr bwMode="auto">
                <a:xfrm>
                  <a:off x="1616" y="2649"/>
                  <a:ext cx="88" cy="277"/>
                </a:xfrm>
                <a:custGeom>
                  <a:avLst/>
                  <a:gdLst>
                    <a:gd name="T0" fmla="*/ 78 w 85"/>
                    <a:gd name="T1" fmla="*/ 116 h 318"/>
                    <a:gd name="T2" fmla="*/ 68 w 85"/>
                    <a:gd name="T3" fmla="*/ 52 h 318"/>
                    <a:gd name="T4" fmla="*/ 51 w 85"/>
                    <a:gd name="T5" fmla="*/ 32 h 318"/>
                    <a:gd name="T6" fmla="*/ 59 w 85"/>
                    <a:gd name="T7" fmla="*/ 52 h 318"/>
                    <a:gd name="T8" fmla="*/ 68 w 85"/>
                    <a:gd name="T9" fmla="*/ 21 h 318"/>
                    <a:gd name="T10" fmla="*/ 40 w 85"/>
                    <a:gd name="T11" fmla="*/ 8 h 318"/>
                    <a:gd name="T12" fmla="*/ 40 w 85"/>
                    <a:gd name="T13" fmla="*/ 32 h 318"/>
                    <a:gd name="T14" fmla="*/ 51 w 85"/>
                    <a:gd name="T15" fmla="*/ 142 h 318"/>
                    <a:gd name="T16" fmla="*/ 32 w 85"/>
                    <a:gd name="T17" fmla="*/ 122 h 318"/>
                    <a:gd name="T18" fmla="*/ 40 w 85"/>
                    <a:gd name="T19" fmla="*/ 97 h 318"/>
                    <a:gd name="T20" fmla="*/ 51 w 85"/>
                    <a:gd name="T21" fmla="*/ 122 h 318"/>
                    <a:gd name="T22" fmla="*/ 40 w 85"/>
                    <a:gd name="T23" fmla="*/ 78 h 318"/>
                    <a:gd name="T24" fmla="*/ 51 w 85"/>
                    <a:gd name="T25" fmla="*/ 116 h 318"/>
                    <a:gd name="T26" fmla="*/ 40 w 85"/>
                    <a:gd name="T27" fmla="*/ 91 h 318"/>
                    <a:gd name="T28" fmla="*/ 51 w 85"/>
                    <a:gd name="T29" fmla="*/ 109 h 318"/>
                    <a:gd name="T30" fmla="*/ 59 w 85"/>
                    <a:gd name="T31" fmla="*/ 129 h 318"/>
                    <a:gd name="T32" fmla="*/ 78 w 85"/>
                    <a:gd name="T33" fmla="*/ 154 h 318"/>
                    <a:gd name="T34" fmla="*/ 86 w 85"/>
                    <a:gd name="T35" fmla="*/ 173 h 318"/>
                    <a:gd name="T36" fmla="*/ 78 w 85"/>
                    <a:gd name="T37" fmla="*/ 212 h 318"/>
                    <a:gd name="T38" fmla="*/ 68 w 85"/>
                    <a:gd name="T39" fmla="*/ 206 h 318"/>
                    <a:gd name="T40" fmla="*/ 59 w 85"/>
                    <a:gd name="T41" fmla="*/ 238 h 318"/>
                    <a:gd name="T42" fmla="*/ 40 w 85"/>
                    <a:gd name="T43" fmla="*/ 219 h 318"/>
                    <a:gd name="T44" fmla="*/ 32 w 85"/>
                    <a:gd name="T45" fmla="*/ 154 h 318"/>
                    <a:gd name="T46" fmla="*/ 24 w 85"/>
                    <a:gd name="T47" fmla="*/ 186 h 318"/>
                    <a:gd name="T48" fmla="*/ 5 w 85"/>
                    <a:gd name="T49" fmla="*/ 161 h 318"/>
                    <a:gd name="T50" fmla="*/ 40 w 85"/>
                    <a:gd name="T51" fmla="*/ 109 h 318"/>
                    <a:gd name="T52" fmla="*/ 68 w 85"/>
                    <a:gd name="T53" fmla="*/ 129 h 318"/>
                    <a:gd name="T54" fmla="*/ 78 w 85"/>
                    <a:gd name="T55" fmla="*/ 167 h 318"/>
                    <a:gd name="T56" fmla="*/ 68 w 85"/>
                    <a:gd name="T57" fmla="*/ 142 h 318"/>
                    <a:gd name="T58" fmla="*/ 68 w 85"/>
                    <a:gd name="T59" fmla="*/ 8 h 318"/>
                    <a:gd name="T60" fmla="*/ 51 w 85"/>
                    <a:gd name="T61" fmla="*/ 26 h 318"/>
                    <a:gd name="T62" fmla="*/ 24 w 85"/>
                    <a:gd name="T63" fmla="*/ 32 h 318"/>
                    <a:gd name="T64" fmla="*/ 40 w 85"/>
                    <a:gd name="T65" fmla="*/ 71 h 318"/>
                    <a:gd name="T66" fmla="*/ 59 w 85"/>
                    <a:gd name="T67" fmla="*/ 103 h 318"/>
                    <a:gd name="T68" fmla="*/ 78 w 85"/>
                    <a:gd name="T69" fmla="*/ 11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9592" name="Freeform 258"/>
                <p:cNvSpPr>
                  <a:spLocks/>
                </p:cNvSpPr>
                <p:nvPr/>
              </p:nvSpPr>
              <p:spPr bwMode="auto">
                <a:xfrm>
                  <a:off x="1635" y="2647"/>
                  <a:ext cx="109" cy="309"/>
                </a:xfrm>
                <a:custGeom>
                  <a:avLst/>
                  <a:gdLst>
                    <a:gd name="T0" fmla="*/ 1 w 105"/>
                    <a:gd name="T1" fmla="*/ 0 h 354"/>
                    <a:gd name="T2" fmla="*/ 100 w 105"/>
                    <a:gd name="T3" fmla="*/ 3 h 354"/>
                    <a:gd name="T4" fmla="*/ 79 w 105"/>
                    <a:gd name="T5" fmla="*/ 22 h 354"/>
                    <a:gd name="T6" fmla="*/ 90 w 105"/>
                    <a:gd name="T7" fmla="*/ 46 h 354"/>
                    <a:gd name="T8" fmla="*/ 90 w 105"/>
                    <a:gd name="T9" fmla="*/ 111 h 354"/>
                    <a:gd name="T10" fmla="*/ 105 w 105"/>
                    <a:gd name="T11" fmla="*/ 128 h 354"/>
                    <a:gd name="T12" fmla="*/ 105 w 105"/>
                    <a:gd name="T13" fmla="*/ 182 h 354"/>
                    <a:gd name="T14" fmla="*/ 90 w 105"/>
                    <a:gd name="T15" fmla="*/ 256 h 354"/>
                    <a:gd name="T16" fmla="*/ 74 w 105"/>
                    <a:gd name="T17" fmla="*/ 270 h 354"/>
                    <a:gd name="T18" fmla="*/ 16 w 105"/>
                    <a:gd name="T19" fmla="*/ 244 h 354"/>
                    <a:gd name="T20" fmla="*/ 12 w 105"/>
                    <a:gd name="T21" fmla="*/ 215 h 354"/>
                    <a:gd name="T22" fmla="*/ 16 w 105"/>
                    <a:gd name="T23" fmla="*/ 187 h 354"/>
                    <a:gd name="T24" fmla="*/ 9 w 105"/>
                    <a:gd name="T25" fmla="*/ 75 h 354"/>
                    <a:gd name="T26" fmla="*/ 22 w 105"/>
                    <a:gd name="T27" fmla="*/ 34 h 354"/>
                    <a:gd name="T28" fmla="*/ 6 w 105"/>
                    <a:gd name="T29" fmla="*/ 10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9593" name="Freeform 259"/>
                <p:cNvSpPr>
                  <a:spLocks/>
                </p:cNvSpPr>
                <p:nvPr/>
              </p:nvSpPr>
              <p:spPr bwMode="auto">
                <a:xfrm>
                  <a:off x="3008" y="2583"/>
                  <a:ext cx="155" cy="328"/>
                </a:xfrm>
                <a:custGeom>
                  <a:avLst/>
                  <a:gdLst>
                    <a:gd name="T0" fmla="*/ 153 w 149"/>
                    <a:gd name="T1" fmla="*/ 15 h 376"/>
                    <a:gd name="T2" fmla="*/ 144 w 149"/>
                    <a:gd name="T3" fmla="*/ 79 h 376"/>
                    <a:gd name="T4" fmla="*/ 135 w 149"/>
                    <a:gd name="T5" fmla="*/ 99 h 376"/>
                    <a:gd name="T6" fmla="*/ 132 w 149"/>
                    <a:gd name="T7" fmla="*/ 106 h 376"/>
                    <a:gd name="T8" fmla="*/ 112 w 149"/>
                    <a:gd name="T9" fmla="*/ 186 h 376"/>
                    <a:gd name="T10" fmla="*/ 88 w 149"/>
                    <a:gd name="T11" fmla="*/ 239 h 376"/>
                    <a:gd name="T12" fmla="*/ 72 w 149"/>
                    <a:gd name="T13" fmla="*/ 276 h 376"/>
                    <a:gd name="T14" fmla="*/ 60 w 149"/>
                    <a:gd name="T15" fmla="*/ 277 h 376"/>
                    <a:gd name="T16" fmla="*/ 20 w 149"/>
                    <a:gd name="T17" fmla="*/ 282 h 376"/>
                    <a:gd name="T18" fmla="*/ 2 w 149"/>
                    <a:gd name="T19" fmla="*/ 267 h 376"/>
                    <a:gd name="T20" fmla="*/ 5 w 149"/>
                    <a:gd name="T21" fmla="*/ 241 h 376"/>
                    <a:gd name="T22" fmla="*/ 8 w 149"/>
                    <a:gd name="T23" fmla="*/ 167 h 376"/>
                    <a:gd name="T24" fmla="*/ 23 w 149"/>
                    <a:gd name="T25" fmla="*/ 152 h 376"/>
                    <a:gd name="T26" fmla="*/ 36 w 149"/>
                    <a:gd name="T27" fmla="*/ 80 h 376"/>
                    <a:gd name="T28" fmla="*/ 46 w 149"/>
                    <a:gd name="T29" fmla="*/ 57 h 376"/>
                    <a:gd name="T30" fmla="*/ 86 w 149"/>
                    <a:gd name="T31" fmla="*/ 14 h 376"/>
                    <a:gd name="T32" fmla="*/ 132 w 149"/>
                    <a:gd name="T33" fmla="*/ 14 h 376"/>
                    <a:gd name="T34" fmla="*/ 153 w 149"/>
                    <a:gd name="T35" fmla="*/ 1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9594" name="Freeform 260"/>
                <p:cNvSpPr>
                  <a:spLocks/>
                </p:cNvSpPr>
                <p:nvPr/>
              </p:nvSpPr>
              <p:spPr bwMode="auto">
                <a:xfrm>
                  <a:off x="1714" y="1020"/>
                  <a:ext cx="99" cy="440"/>
                </a:xfrm>
                <a:custGeom>
                  <a:avLst/>
                  <a:gdLst>
                    <a:gd name="T0" fmla="*/ 28 w 96"/>
                    <a:gd name="T1" fmla="*/ 370 h 504"/>
                    <a:gd name="T2" fmla="*/ 65 w 96"/>
                    <a:gd name="T3" fmla="*/ 376 h 504"/>
                    <a:gd name="T4" fmla="*/ 76 w 96"/>
                    <a:gd name="T5" fmla="*/ 344 h 504"/>
                    <a:gd name="T6" fmla="*/ 76 w 96"/>
                    <a:gd name="T7" fmla="*/ 246 h 504"/>
                    <a:gd name="T8" fmla="*/ 94 w 96"/>
                    <a:gd name="T9" fmla="*/ 163 h 504"/>
                    <a:gd name="T10" fmla="*/ 102 w 96"/>
                    <a:gd name="T11" fmla="*/ 133 h 504"/>
                    <a:gd name="T12" fmla="*/ 94 w 96"/>
                    <a:gd name="T13" fmla="*/ 39 h 504"/>
                    <a:gd name="T14" fmla="*/ 81 w 96"/>
                    <a:gd name="T15" fmla="*/ 4 h 504"/>
                    <a:gd name="T16" fmla="*/ 31 w 96"/>
                    <a:gd name="T17" fmla="*/ 19 h 504"/>
                    <a:gd name="T18" fmla="*/ 28 w 96"/>
                    <a:gd name="T19" fmla="*/ 93 h 504"/>
                    <a:gd name="T20" fmla="*/ 34 w 96"/>
                    <a:gd name="T21" fmla="*/ 277 h 504"/>
                    <a:gd name="T22" fmla="*/ 42 w 96"/>
                    <a:gd name="T23" fmla="*/ 309 h 504"/>
                    <a:gd name="T24" fmla="*/ 26 w 96"/>
                    <a:gd name="T25" fmla="*/ 361 h 504"/>
                    <a:gd name="T26" fmla="*/ 28 w 96"/>
                    <a:gd name="T27" fmla="*/ 37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9595" name="Freeform 261"/>
                <p:cNvSpPr>
                  <a:spLocks/>
                </p:cNvSpPr>
                <p:nvPr/>
              </p:nvSpPr>
              <p:spPr bwMode="auto">
                <a:xfrm>
                  <a:off x="3431" y="1007"/>
                  <a:ext cx="156" cy="358"/>
                </a:xfrm>
                <a:custGeom>
                  <a:avLst/>
                  <a:gdLst>
                    <a:gd name="T0" fmla="*/ 5 w 150"/>
                    <a:gd name="T1" fmla="*/ 291 h 410"/>
                    <a:gd name="T2" fmla="*/ 44 w 150"/>
                    <a:gd name="T3" fmla="*/ 313 h 410"/>
                    <a:gd name="T4" fmla="*/ 86 w 150"/>
                    <a:gd name="T5" fmla="*/ 306 h 410"/>
                    <a:gd name="T6" fmla="*/ 101 w 150"/>
                    <a:gd name="T7" fmla="*/ 276 h 410"/>
                    <a:gd name="T8" fmla="*/ 124 w 150"/>
                    <a:gd name="T9" fmla="*/ 213 h 410"/>
                    <a:gd name="T10" fmla="*/ 138 w 150"/>
                    <a:gd name="T11" fmla="*/ 165 h 410"/>
                    <a:gd name="T12" fmla="*/ 147 w 150"/>
                    <a:gd name="T13" fmla="*/ 147 h 410"/>
                    <a:gd name="T14" fmla="*/ 150 w 150"/>
                    <a:gd name="T15" fmla="*/ 89 h 410"/>
                    <a:gd name="T16" fmla="*/ 156 w 150"/>
                    <a:gd name="T17" fmla="*/ 77 h 410"/>
                    <a:gd name="T18" fmla="*/ 158 w 150"/>
                    <a:gd name="T19" fmla="*/ 37 h 410"/>
                    <a:gd name="T20" fmla="*/ 140 w 150"/>
                    <a:gd name="T21" fmla="*/ 0 h 410"/>
                    <a:gd name="T22" fmla="*/ 101 w 150"/>
                    <a:gd name="T23" fmla="*/ 10 h 410"/>
                    <a:gd name="T24" fmla="*/ 83 w 150"/>
                    <a:gd name="T25" fmla="*/ 40 h 410"/>
                    <a:gd name="T26" fmla="*/ 72 w 150"/>
                    <a:gd name="T27" fmla="*/ 105 h 410"/>
                    <a:gd name="T28" fmla="*/ 62 w 150"/>
                    <a:gd name="T29" fmla="*/ 123 h 410"/>
                    <a:gd name="T30" fmla="*/ 46 w 150"/>
                    <a:gd name="T31" fmla="*/ 165 h 410"/>
                    <a:gd name="T32" fmla="*/ 44 w 150"/>
                    <a:gd name="T33" fmla="*/ 172 h 410"/>
                    <a:gd name="T34" fmla="*/ 36 w 150"/>
                    <a:gd name="T35" fmla="*/ 177 h 410"/>
                    <a:gd name="T36" fmla="*/ 34 w 150"/>
                    <a:gd name="T37" fmla="*/ 190 h 410"/>
                    <a:gd name="T38" fmla="*/ 31 w 150"/>
                    <a:gd name="T39" fmla="*/ 196 h 410"/>
                    <a:gd name="T40" fmla="*/ 18 w 150"/>
                    <a:gd name="T41" fmla="*/ 266 h 410"/>
                    <a:gd name="T42" fmla="*/ 10 w 150"/>
                    <a:gd name="T43" fmla="*/ 291 h 410"/>
                    <a:gd name="T44" fmla="*/ 2 w 150"/>
                    <a:gd name="T45" fmla="*/ 294 h 410"/>
                    <a:gd name="T46" fmla="*/ 5 w 150"/>
                    <a:gd name="T47" fmla="*/ 29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9589" name="Rectangle 262"/>
              <p:cNvSpPr>
                <a:spLocks noChangeArrowheads="1"/>
              </p:cNvSpPr>
              <p:nvPr/>
            </p:nvSpPr>
            <p:spPr bwMode="auto">
              <a:xfrm>
                <a:off x="1609" y="1237"/>
                <a:ext cx="27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u="none">
                    <a:solidFill>
                      <a:schemeClr val="bg2"/>
                    </a:solidFill>
                    <a:latin typeface="Kosher-Normal" charset="0"/>
                  </a:rPr>
                  <a:t>LC</a:t>
                </a:r>
                <a:endParaRPr lang="en-US" sz="1600" i="1" u="none">
                  <a:solidFill>
                    <a:schemeClr val="bg2"/>
                  </a:solidFill>
                  <a:latin typeface="Helvetica" charset="0"/>
                </a:endParaRPr>
              </a:p>
            </p:txBody>
          </p:sp>
        </p:grpSp>
        <p:grpSp>
          <p:nvGrpSpPr>
            <p:cNvPr id="59566" name="Group 263"/>
            <p:cNvGrpSpPr>
              <a:grpSpLocks/>
            </p:cNvGrpSpPr>
            <p:nvPr/>
          </p:nvGrpSpPr>
          <p:grpSpPr bwMode="auto">
            <a:xfrm>
              <a:off x="4781" y="879"/>
              <a:ext cx="247" cy="260"/>
              <a:chOff x="1609" y="1232"/>
              <a:chExt cx="247" cy="260"/>
            </a:xfrm>
          </p:grpSpPr>
          <p:grpSp>
            <p:nvGrpSpPr>
              <p:cNvPr id="59578" name="Group 264"/>
              <p:cNvGrpSpPr>
                <a:grpSpLocks/>
              </p:cNvGrpSpPr>
              <p:nvPr/>
            </p:nvGrpSpPr>
            <p:grpSpPr bwMode="auto">
              <a:xfrm>
                <a:off x="1620" y="1232"/>
                <a:ext cx="236" cy="260"/>
                <a:chOff x="1558" y="1007"/>
                <a:chExt cx="2107" cy="1949"/>
              </a:xfrm>
            </p:grpSpPr>
            <p:grpSp>
              <p:nvGrpSpPr>
                <p:cNvPr id="59580" name="Group 266"/>
                <p:cNvGrpSpPr>
                  <a:grpSpLocks/>
                </p:cNvGrpSpPr>
                <p:nvPr/>
              </p:nvGrpSpPr>
              <p:grpSpPr bwMode="auto">
                <a:xfrm>
                  <a:off x="1558" y="1205"/>
                  <a:ext cx="2107" cy="1420"/>
                  <a:chOff x="578" y="2316"/>
                  <a:chExt cx="2105" cy="1421"/>
                </a:xfrm>
              </p:grpSpPr>
              <p:sp>
                <p:nvSpPr>
                  <p:cNvPr id="59586" name="Freeform 267" descr="Cork"/>
                  <p:cNvSpPr>
                    <a:spLocks/>
                  </p:cNvSpPr>
                  <p:nvPr/>
                </p:nvSpPr>
                <p:spPr bwMode="auto">
                  <a:xfrm>
                    <a:off x="633" y="2316"/>
                    <a:ext cx="2050" cy="256"/>
                  </a:xfrm>
                  <a:custGeom>
                    <a:avLst/>
                    <a:gdLst>
                      <a:gd name="T0" fmla="*/ 97 w 592"/>
                      <a:gd name="T1" fmla="*/ 728 h 90"/>
                      <a:gd name="T2" fmla="*/ 263 w 592"/>
                      <a:gd name="T3" fmla="*/ 356 h 90"/>
                      <a:gd name="T4" fmla="*/ 409 w 592"/>
                      <a:gd name="T5" fmla="*/ 290 h 90"/>
                      <a:gd name="T6" fmla="*/ 551 w 592"/>
                      <a:gd name="T7" fmla="*/ 259 h 90"/>
                      <a:gd name="T8" fmla="*/ 1344 w 592"/>
                      <a:gd name="T9" fmla="*/ 276 h 90"/>
                      <a:gd name="T10" fmla="*/ 1821 w 592"/>
                      <a:gd name="T11" fmla="*/ 324 h 90"/>
                      <a:gd name="T12" fmla="*/ 2040 w 592"/>
                      <a:gd name="T13" fmla="*/ 373 h 90"/>
                      <a:gd name="T14" fmla="*/ 2853 w 592"/>
                      <a:gd name="T15" fmla="*/ 421 h 90"/>
                      <a:gd name="T16" fmla="*/ 4052 w 592"/>
                      <a:gd name="T17" fmla="*/ 356 h 90"/>
                      <a:gd name="T18" fmla="*/ 5658 w 592"/>
                      <a:gd name="T19" fmla="*/ 131 h 90"/>
                      <a:gd name="T20" fmla="*/ 6237 w 592"/>
                      <a:gd name="T21" fmla="*/ 0 h 90"/>
                      <a:gd name="T22" fmla="*/ 6860 w 592"/>
                      <a:gd name="T23" fmla="*/ 17 h 90"/>
                      <a:gd name="T24" fmla="*/ 7075 w 592"/>
                      <a:gd name="T25" fmla="*/ 242 h 90"/>
                      <a:gd name="T26" fmla="*/ 7099 w 592"/>
                      <a:gd name="T27" fmla="*/ 290 h 90"/>
                      <a:gd name="T28" fmla="*/ 6978 w 592"/>
                      <a:gd name="T29" fmla="*/ 486 h 90"/>
                      <a:gd name="T30" fmla="*/ 7002 w 592"/>
                      <a:gd name="T31" fmla="*/ 535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9587" name="Freeform 268" descr="Cork"/>
                  <p:cNvSpPr>
                    <a:spLocks/>
                  </p:cNvSpPr>
                  <p:nvPr/>
                </p:nvSpPr>
                <p:spPr bwMode="auto">
                  <a:xfrm>
                    <a:off x="578" y="2506"/>
                    <a:ext cx="2074" cy="1231"/>
                  </a:xfrm>
                  <a:custGeom>
                    <a:avLst/>
                    <a:gdLst>
                      <a:gd name="T0" fmla="*/ 7181 w 599"/>
                      <a:gd name="T1" fmla="*/ 0 h 432"/>
                      <a:gd name="T2" fmla="*/ 7133 w 599"/>
                      <a:gd name="T3" fmla="*/ 48 h 432"/>
                      <a:gd name="T4" fmla="*/ 7060 w 599"/>
                      <a:gd name="T5" fmla="*/ 80 h 432"/>
                      <a:gd name="T6" fmla="*/ 7015 w 599"/>
                      <a:gd name="T7" fmla="*/ 194 h 432"/>
                      <a:gd name="T8" fmla="*/ 6679 w 599"/>
                      <a:gd name="T9" fmla="*/ 747 h 432"/>
                      <a:gd name="T10" fmla="*/ 6295 w 599"/>
                      <a:gd name="T11" fmla="*/ 1690 h 432"/>
                      <a:gd name="T12" fmla="*/ 6174 w 599"/>
                      <a:gd name="T13" fmla="*/ 2160 h 432"/>
                      <a:gd name="T14" fmla="*/ 6056 w 599"/>
                      <a:gd name="T15" fmla="*/ 2841 h 432"/>
                      <a:gd name="T16" fmla="*/ 5935 w 599"/>
                      <a:gd name="T17" fmla="*/ 3266 h 432"/>
                      <a:gd name="T18" fmla="*/ 5526 w 599"/>
                      <a:gd name="T19" fmla="*/ 3428 h 432"/>
                      <a:gd name="T20" fmla="*/ 5190 w 599"/>
                      <a:gd name="T21" fmla="*/ 3362 h 432"/>
                      <a:gd name="T22" fmla="*/ 5048 w 599"/>
                      <a:gd name="T23" fmla="*/ 3328 h 432"/>
                      <a:gd name="T24" fmla="*/ 5097 w 599"/>
                      <a:gd name="T25" fmla="*/ 2858 h 432"/>
                      <a:gd name="T26" fmla="*/ 5166 w 599"/>
                      <a:gd name="T27" fmla="*/ 2744 h 432"/>
                      <a:gd name="T28" fmla="*/ 4854 w 599"/>
                      <a:gd name="T29" fmla="*/ 2664 h 432"/>
                      <a:gd name="T30" fmla="*/ 4158 w 599"/>
                      <a:gd name="T31" fmla="*/ 2565 h 432"/>
                      <a:gd name="T32" fmla="*/ 1354 w 599"/>
                      <a:gd name="T33" fmla="*/ 2924 h 432"/>
                      <a:gd name="T34" fmla="*/ 1236 w 599"/>
                      <a:gd name="T35" fmla="*/ 2989 h 432"/>
                      <a:gd name="T36" fmla="*/ 1042 w 599"/>
                      <a:gd name="T37" fmla="*/ 3183 h 432"/>
                      <a:gd name="T38" fmla="*/ 637 w 599"/>
                      <a:gd name="T39" fmla="*/ 3508 h 432"/>
                      <a:gd name="T40" fmla="*/ 346 w 599"/>
                      <a:gd name="T41" fmla="*/ 3428 h 432"/>
                      <a:gd name="T42" fmla="*/ 204 w 599"/>
                      <a:gd name="T43" fmla="*/ 3362 h 432"/>
                      <a:gd name="T44" fmla="*/ 83 w 599"/>
                      <a:gd name="T45" fmla="*/ 3231 h 432"/>
                      <a:gd name="T46" fmla="*/ 132 w 599"/>
                      <a:gd name="T47" fmla="*/ 3021 h 432"/>
                      <a:gd name="T48" fmla="*/ 204 w 599"/>
                      <a:gd name="T49" fmla="*/ 2713 h 432"/>
                      <a:gd name="T50" fmla="*/ 322 w 599"/>
                      <a:gd name="T51" fmla="*/ 2129 h 432"/>
                      <a:gd name="T52" fmla="*/ 346 w 599"/>
                      <a:gd name="T53" fmla="*/ 1527 h 432"/>
                      <a:gd name="T54" fmla="*/ 370 w 599"/>
                      <a:gd name="T55" fmla="*/ 1023 h 432"/>
                      <a:gd name="T56" fmla="*/ 346 w 599"/>
                      <a:gd name="T57" fmla="*/ 667 h 432"/>
                      <a:gd name="T58" fmla="*/ 253 w 599"/>
                      <a:gd name="T59" fmla="*/ 242 h 432"/>
                      <a:gd name="T60" fmla="*/ 229 w 599"/>
                      <a:gd name="T61" fmla="*/ 1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9581" name="Freeform 270"/>
                <p:cNvSpPr>
                  <a:spLocks/>
                </p:cNvSpPr>
                <p:nvPr/>
              </p:nvSpPr>
              <p:spPr bwMode="auto">
                <a:xfrm>
                  <a:off x="1616" y="2649"/>
                  <a:ext cx="88" cy="277"/>
                </a:xfrm>
                <a:custGeom>
                  <a:avLst/>
                  <a:gdLst>
                    <a:gd name="T0" fmla="*/ 78 w 85"/>
                    <a:gd name="T1" fmla="*/ 116 h 318"/>
                    <a:gd name="T2" fmla="*/ 68 w 85"/>
                    <a:gd name="T3" fmla="*/ 52 h 318"/>
                    <a:gd name="T4" fmla="*/ 51 w 85"/>
                    <a:gd name="T5" fmla="*/ 32 h 318"/>
                    <a:gd name="T6" fmla="*/ 59 w 85"/>
                    <a:gd name="T7" fmla="*/ 52 h 318"/>
                    <a:gd name="T8" fmla="*/ 68 w 85"/>
                    <a:gd name="T9" fmla="*/ 21 h 318"/>
                    <a:gd name="T10" fmla="*/ 40 w 85"/>
                    <a:gd name="T11" fmla="*/ 8 h 318"/>
                    <a:gd name="T12" fmla="*/ 40 w 85"/>
                    <a:gd name="T13" fmla="*/ 32 h 318"/>
                    <a:gd name="T14" fmla="*/ 51 w 85"/>
                    <a:gd name="T15" fmla="*/ 142 h 318"/>
                    <a:gd name="T16" fmla="*/ 32 w 85"/>
                    <a:gd name="T17" fmla="*/ 122 h 318"/>
                    <a:gd name="T18" fmla="*/ 40 w 85"/>
                    <a:gd name="T19" fmla="*/ 97 h 318"/>
                    <a:gd name="T20" fmla="*/ 51 w 85"/>
                    <a:gd name="T21" fmla="*/ 122 h 318"/>
                    <a:gd name="T22" fmla="*/ 40 w 85"/>
                    <a:gd name="T23" fmla="*/ 78 h 318"/>
                    <a:gd name="T24" fmla="*/ 51 w 85"/>
                    <a:gd name="T25" fmla="*/ 116 h 318"/>
                    <a:gd name="T26" fmla="*/ 40 w 85"/>
                    <a:gd name="T27" fmla="*/ 91 h 318"/>
                    <a:gd name="T28" fmla="*/ 51 w 85"/>
                    <a:gd name="T29" fmla="*/ 109 h 318"/>
                    <a:gd name="T30" fmla="*/ 59 w 85"/>
                    <a:gd name="T31" fmla="*/ 129 h 318"/>
                    <a:gd name="T32" fmla="*/ 78 w 85"/>
                    <a:gd name="T33" fmla="*/ 154 h 318"/>
                    <a:gd name="T34" fmla="*/ 86 w 85"/>
                    <a:gd name="T35" fmla="*/ 173 h 318"/>
                    <a:gd name="T36" fmla="*/ 78 w 85"/>
                    <a:gd name="T37" fmla="*/ 212 h 318"/>
                    <a:gd name="T38" fmla="*/ 68 w 85"/>
                    <a:gd name="T39" fmla="*/ 206 h 318"/>
                    <a:gd name="T40" fmla="*/ 59 w 85"/>
                    <a:gd name="T41" fmla="*/ 238 h 318"/>
                    <a:gd name="T42" fmla="*/ 40 w 85"/>
                    <a:gd name="T43" fmla="*/ 219 h 318"/>
                    <a:gd name="T44" fmla="*/ 32 w 85"/>
                    <a:gd name="T45" fmla="*/ 154 h 318"/>
                    <a:gd name="T46" fmla="*/ 24 w 85"/>
                    <a:gd name="T47" fmla="*/ 186 h 318"/>
                    <a:gd name="T48" fmla="*/ 5 w 85"/>
                    <a:gd name="T49" fmla="*/ 161 h 318"/>
                    <a:gd name="T50" fmla="*/ 40 w 85"/>
                    <a:gd name="T51" fmla="*/ 109 h 318"/>
                    <a:gd name="T52" fmla="*/ 68 w 85"/>
                    <a:gd name="T53" fmla="*/ 129 h 318"/>
                    <a:gd name="T54" fmla="*/ 78 w 85"/>
                    <a:gd name="T55" fmla="*/ 167 h 318"/>
                    <a:gd name="T56" fmla="*/ 68 w 85"/>
                    <a:gd name="T57" fmla="*/ 142 h 318"/>
                    <a:gd name="T58" fmla="*/ 68 w 85"/>
                    <a:gd name="T59" fmla="*/ 8 h 318"/>
                    <a:gd name="T60" fmla="*/ 51 w 85"/>
                    <a:gd name="T61" fmla="*/ 26 h 318"/>
                    <a:gd name="T62" fmla="*/ 24 w 85"/>
                    <a:gd name="T63" fmla="*/ 32 h 318"/>
                    <a:gd name="T64" fmla="*/ 40 w 85"/>
                    <a:gd name="T65" fmla="*/ 71 h 318"/>
                    <a:gd name="T66" fmla="*/ 59 w 85"/>
                    <a:gd name="T67" fmla="*/ 103 h 318"/>
                    <a:gd name="T68" fmla="*/ 78 w 85"/>
                    <a:gd name="T69" fmla="*/ 11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9582" name="Freeform 271"/>
                <p:cNvSpPr>
                  <a:spLocks/>
                </p:cNvSpPr>
                <p:nvPr/>
              </p:nvSpPr>
              <p:spPr bwMode="auto">
                <a:xfrm>
                  <a:off x="1635" y="2647"/>
                  <a:ext cx="109" cy="309"/>
                </a:xfrm>
                <a:custGeom>
                  <a:avLst/>
                  <a:gdLst>
                    <a:gd name="T0" fmla="*/ 1 w 105"/>
                    <a:gd name="T1" fmla="*/ 0 h 354"/>
                    <a:gd name="T2" fmla="*/ 100 w 105"/>
                    <a:gd name="T3" fmla="*/ 3 h 354"/>
                    <a:gd name="T4" fmla="*/ 79 w 105"/>
                    <a:gd name="T5" fmla="*/ 22 h 354"/>
                    <a:gd name="T6" fmla="*/ 90 w 105"/>
                    <a:gd name="T7" fmla="*/ 46 h 354"/>
                    <a:gd name="T8" fmla="*/ 90 w 105"/>
                    <a:gd name="T9" fmla="*/ 111 h 354"/>
                    <a:gd name="T10" fmla="*/ 105 w 105"/>
                    <a:gd name="T11" fmla="*/ 128 h 354"/>
                    <a:gd name="T12" fmla="*/ 105 w 105"/>
                    <a:gd name="T13" fmla="*/ 182 h 354"/>
                    <a:gd name="T14" fmla="*/ 90 w 105"/>
                    <a:gd name="T15" fmla="*/ 256 h 354"/>
                    <a:gd name="T16" fmla="*/ 74 w 105"/>
                    <a:gd name="T17" fmla="*/ 270 h 354"/>
                    <a:gd name="T18" fmla="*/ 16 w 105"/>
                    <a:gd name="T19" fmla="*/ 244 h 354"/>
                    <a:gd name="T20" fmla="*/ 12 w 105"/>
                    <a:gd name="T21" fmla="*/ 215 h 354"/>
                    <a:gd name="T22" fmla="*/ 16 w 105"/>
                    <a:gd name="T23" fmla="*/ 187 h 354"/>
                    <a:gd name="T24" fmla="*/ 9 w 105"/>
                    <a:gd name="T25" fmla="*/ 75 h 354"/>
                    <a:gd name="T26" fmla="*/ 22 w 105"/>
                    <a:gd name="T27" fmla="*/ 34 h 354"/>
                    <a:gd name="T28" fmla="*/ 6 w 105"/>
                    <a:gd name="T29" fmla="*/ 10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9583" name="Freeform 272"/>
                <p:cNvSpPr>
                  <a:spLocks/>
                </p:cNvSpPr>
                <p:nvPr/>
              </p:nvSpPr>
              <p:spPr bwMode="auto">
                <a:xfrm>
                  <a:off x="3008" y="2583"/>
                  <a:ext cx="155" cy="328"/>
                </a:xfrm>
                <a:custGeom>
                  <a:avLst/>
                  <a:gdLst>
                    <a:gd name="T0" fmla="*/ 153 w 149"/>
                    <a:gd name="T1" fmla="*/ 15 h 376"/>
                    <a:gd name="T2" fmla="*/ 144 w 149"/>
                    <a:gd name="T3" fmla="*/ 79 h 376"/>
                    <a:gd name="T4" fmla="*/ 135 w 149"/>
                    <a:gd name="T5" fmla="*/ 99 h 376"/>
                    <a:gd name="T6" fmla="*/ 132 w 149"/>
                    <a:gd name="T7" fmla="*/ 106 h 376"/>
                    <a:gd name="T8" fmla="*/ 112 w 149"/>
                    <a:gd name="T9" fmla="*/ 186 h 376"/>
                    <a:gd name="T10" fmla="*/ 88 w 149"/>
                    <a:gd name="T11" fmla="*/ 239 h 376"/>
                    <a:gd name="T12" fmla="*/ 72 w 149"/>
                    <a:gd name="T13" fmla="*/ 276 h 376"/>
                    <a:gd name="T14" fmla="*/ 60 w 149"/>
                    <a:gd name="T15" fmla="*/ 277 h 376"/>
                    <a:gd name="T16" fmla="*/ 20 w 149"/>
                    <a:gd name="T17" fmla="*/ 282 h 376"/>
                    <a:gd name="T18" fmla="*/ 2 w 149"/>
                    <a:gd name="T19" fmla="*/ 267 h 376"/>
                    <a:gd name="T20" fmla="*/ 5 w 149"/>
                    <a:gd name="T21" fmla="*/ 241 h 376"/>
                    <a:gd name="T22" fmla="*/ 8 w 149"/>
                    <a:gd name="T23" fmla="*/ 167 h 376"/>
                    <a:gd name="T24" fmla="*/ 23 w 149"/>
                    <a:gd name="T25" fmla="*/ 152 h 376"/>
                    <a:gd name="T26" fmla="*/ 36 w 149"/>
                    <a:gd name="T27" fmla="*/ 80 h 376"/>
                    <a:gd name="T28" fmla="*/ 46 w 149"/>
                    <a:gd name="T29" fmla="*/ 57 h 376"/>
                    <a:gd name="T30" fmla="*/ 86 w 149"/>
                    <a:gd name="T31" fmla="*/ 14 h 376"/>
                    <a:gd name="T32" fmla="*/ 132 w 149"/>
                    <a:gd name="T33" fmla="*/ 14 h 376"/>
                    <a:gd name="T34" fmla="*/ 153 w 149"/>
                    <a:gd name="T35" fmla="*/ 1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9584" name="Freeform 273"/>
                <p:cNvSpPr>
                  <a:spLocks/>
                </p:cNvSpPr>
                <p:nvPr/>
              </p:nvSpPr>
              <p:spPr bwMode="auto">
                <a:xfrm>
                  <a:off x="1714" y="1020"/>
                  <a:ext cx="99" cy="440"/>
                </a:xfrm>
                <a:custGeom>
                  <a:avLst/>
                  <a:gdLst>
                    <a:gd name="T0" fmla="*/ 28 w 96"/>
                    <a:gd name="T1" fmla="*/ 370 h 504"/>
                    <a:gd name="T2" fmla="*/ 65 w 96"/>
                    <a:gd name="T3" fmla="*/ 376 h 504"/>
                    <a:gd name="T4" fmla="*/ 76 w 96"/>
                    <a:gd name="T5" fmla="*/ 344 h 504"/>
                    <a:gd name="T6" fmla="*/ 76 w 96"/>
                    <a:gd name="T7" fmla="*/ 246 h 504"/>
                    <a:gd name="T8" fmla="*/ 94 w 96"/>
                    <a:gd name="T9" fmla="*/ 163 h 504"/>
                    <a:gd name="T10" fmla="*/ 102 w 96"/>
                    <a:gd name="T11" fmla="*/ 133 h 504"/>
                    <a:gd name="T12" fmla="*/ 94 w 96"/>
                    <a:gd name="T13" fmla="*/ 39 h 504"/>
                    <a:gd name="T14" fmla="*/ 81 w 96"/>
                    <a:gd name="T15" fmla="*/ 4 h 504"/>
                    <a:gd name="T16" fmla="*/ 31 w 96"/>
                    <a:gd name="T17" fmla="*/ 19 h 504"/>
                    <a:gd name="T18" fmla="*/ 28 w 96"/>
                    <a:gd name="T19" fmla="*/ 93 h 504"/>
                    <a:gd name="T20" fmla="*/ 34 w 96"/>
                    <a:gd name="T21" fmla="*/ 277 h 504"/>
                    <a:gd name="T22" fmla="*/ 42 w 96"/>
                    <a:gd name="T23" fmla="*/ 309 h 504"/>
                    <a:gd name="T24" fmla="*/ 26 w 96"/>
                    <a:gd name="T25" fmla="*/ 361 h 504"/>
                    <a:gd name="T26" fmla="*/ 28 w 96"/>
                    <a:gd name="T27" fmla="*/ 37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9585" name="Freeform 274"/>
                <p:cNvSpPr>
                  <a:spLocks/>
                </p:cNvSpPr>
                <p:nvPr/>
              </p:nvSpPr>
              <p:spPr bwMode="auto">
                <a:xfrm>
                  <a:off x="3431" y="1007"/>
                  <a:ext cx="156" cy="358"/>
                </a:xfrm>
                <a:custGeom>
                  <a:avLst/>
                  <a:gdLst>
                    <a:gd name="T0" fmla="*/ 5 w 150"/>
                    <a:gd name="T1" fmla="*/ 291 h 410"/>
                    <a:gd name="T2" fmla="*/ 44 w 150"/>
                    <a:gd name="T3" fmla="*/ 313 h 410"/>
                    <a:gd name="T4" fmla="*/ 86 w 150"/>
                    <a:gd name="T5" fmla="*/ 306 h 410"/>
                    <a:gd name="T6" fmla="*/ 101 w 150"/>
                    <a:gd name="T7" fmla="*/ 276 h 410"/>
                    <a:gd name="T8" fmla="*/ 124 w 150"/>
                    <a:gd name="T9" fmla="*/ 213 h 410"/>
                    <a:gd name="T10" fmla="*/ 138 w 150"/>
                    <a:gd name="T11" fmla="*/ 165 h 410"/>
                    <a:gd name="T12" fmla="*/ 147 w 150"/>
                    <a:gd name="T13" fmla="*/ 147 h 410"/>
                    <a:gd name="T14" fmla="*/ 150 w 150"/>
                    <a:gd name="T15" fmla="*/ 89 h 410"/>
                    <a:gd name="T16" fmla="*/ 156 w 150"/>
                    <a:gd name="T17" fmla="*/ 77 h 410"/>
                    <a:gd name="T18" fmla="*/ 158 w 150"/>
                    <a:gd name="T19" fmla="*/ 37 h 410"/>
                    <a:gd name="T20" fmla="*/ 140 w 150"/>
                    <a:gd name="T21" fmla="*/ 0 h 410"/>
                    <a:gd name="T22" fmla="*/ 101 w 150"/>
                    <a:gd name="T23" fmla="*/ 10 h 410"/>
                    <a:gd name="T24" fmla="*/ 83 w 150"/>
                    <a:gd name="T25" fmla="*/ 40 h 410"/>
                    <a:gd name="T26" fmla="*/ 72 w 150"/>
                    <a:gd name="T27" fmla="*/ 105 h 410"/>
                    <a:gd name="T28" fmla="*/ 62 w 150"/>
                    <a:gd name="T29" fmla="*/ 123 h 410"/>
                    <a:gd name="T30" fmla="*/ 46 w 150"/>
                    <a:gd name="T31" fmla="*/ 165 h 410"/>
                    <a:gd name="T32" fmla="*/ 44 w 150"/>
                    <a:gd name="T33" fmla="*/ 172 h 410"/>
                    <a:gd name="T34" fmla="*/ 36 w 150"/>
                    <a:gd name="T35" fmla="*/ 177 h 410"/>
                    <a:gd name="T36" fmla="*/ 34 w 150"/>
                    <a:gd name="T37" fmla="*/ 190 h 410"/>
                    <a:gd name="T38" fmla="*/ 31 w 150"/>
                    <a:gd name="T39" fmla="*/ 196 h 410"/>
                    <a:gd name="T40" fmla="*/ 18 w 150"/>
                    <a:gd name="T41" fmla="*/ 266 h 410"/>
                    <a:gd name="T42" fmla="*/ 10 w 150"/>
                    <a:gd name="T43" fmla="*/ 291 h 410"/>
                    <a:gd name="T44" fmla="*/ 2 w 150"/>
                    <a:gd name="T45" fmla="*/ 294 h 410"/>
                    <a:gd name="T46" fmla="*/ 5 w 150"/>
                    <a:gd name="T47" fmla="*/ 29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9579" name="Rectangle 275"/>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GB" sz="1600" i="1" u="none">
                  <a:solidFill>
                    <a:schemeClr val="bg2"/>
                  </a:solidFill>
                  <a:latin typeface="Helvetica" charset="0"/>
                </a:endParaRPr>
              </a:p>
            </p:txBody>
          </p:sp>
        </p:grpSp>
        <p:grpSp>
          <p:nvGrpSpPr>
            <p:cNvPr id="59567" name="Group 276"/>
            <p:cNvGrpSpPr>
              <a:grpSpLocks/>
            </p:cNvGrpSpPr>
            <p:nvPr/>
          </p:nvGrpSpPr>
          <p:grpSpPr bwMode="auto">
            <a:xfrm>
              <a:off x="4781" y="1391"/>
              <a:ext cx="247" cy="260"/>
              <a:chOff x="1609" y="1232"/>
              <a:chExt cx="247" cy="260"/>
            </a:xfrm>
          </p:grpSpPr>
          <p:grpSp>
            <p:nvGrpSpPr>
              <p:cNvPr id="59568" name="Group 277"/>
              <p:cNvGrpSpPr>
                <a:grpSpLocks/>
              </p:cNvGrpSpPr>
              <p:nvPr/>
            </p:nvGrpSpPr>
            <p:grpSpPr bwMode="auto">
              <a:xfrm>
                <a:off x="1620" y="1232"/>
                <a:ext cx="236" cy="260"/>
                <a:chOff x="1558" y="1007"/>
                <a:chExt cx="2107" cy="1949"/>
              </a:xfrm>
            </p:grpSpPr>
            <p:grpSp>
              <p:nvGrpSpPr>
                <p:cNvPr id="59570" name="Group 279"/>
                <p:cNvGrpSpPr>
                  <a:grpSpLocks/>
                </p:cNvGrpSpPr>
                <p:nvPr/>
              </p:nvGrpSpPr>
              <p:grpSpPr bwMode="auto">
                <a:xfrm>
                  <a:off x="1558" y="1205"/>
                  <a:ext cx="2107" cy="1420"/>
                  <a:chOff x="578" y="2316"/>
                  <a:chExt cx="2105" cy="1421"/>
                </a:xfrm>
              </p:grpSpPr>
              <p:sp>
                <p:nvSpPr>
                  <p:cNvPr id="59576" name="Freeform 280" descr="Cork"/>
                  <p:cNvSpPr>
                    <a:spLocks/>
                  </p:cNvSpPr>
                  <p:nvPr/>
                </p:nvSpPr>
                <p:spPr bwMode="auto">
                  <a:xfrm>
                    <a:off x="633" y="2316"/>
                    <a:ext cx="2050" cy="256"/>
                  </a:xfrm>
                  <a:custGeom>
                    <a:avLst/>
                    <a:gdLst>
                      <a:gd name="T0" fmla="*/ 97 w 592"/>
                      <a:gd name="T1" fmla="*/ 728 h 90"/>
                      <a:gd name="T2" fmla="*/ 263 w 592"/>
                      <a:gd name="T3" fmla="*/ 356 h 90"/>
                      <a:gd name="T4" fmla="*/ 409 w 592"/>
                      <a:gd name="T5" fmla="*/ 290 h 90"/>
                      <a:gd name="T6" fmla="*/ 551 w 592"/>
                      <a:gd name="T7" fmla="*/ 259 h 90"/>
                      <a:gd name="T8" fmla="*/ 1344 w 592"/>
                      <a:gd name="T9" fmla="*/ 276 h 90"/>
                      <a:gd name="T10" fmla="*/ 1821 w 592"/>
                      <a:gd name="T11" fmla="*/ 324 h 90"/>
                      <a:gd name="T12" fmla="*/ 2040 w 592"/>
                      <a:gd name="T13" fmla="*/ 373 h 90"/>
                      <a:gd name="T14" fmla="*/ 2853 w 592"/>
                      <a:gd name="T15" fmla="*/ 421 h 90"/>
                      <a:gd name="T16" fmla="*/ 4052 w 592"/>
                      <a:gd name="T17" fmla="*/ 356 h 90"/>
                      <a:gd name="T18" fmla="*/ 5658 w 592"/>
                      <a:gd name="T19" fmla="*/ 131 h 90"/>
                      <a:gd name="T20" fmla="*/ 6237 w 592"/>
                      <a:gd name="T21" fmla="*/ 0 h 90"/>
                      <a:gd name="T22" fmla="*/ 6860 w 592"/>
                      <a:gd name="T23" fmla="*/ 17 h 90"/>
                      <a:gd name="T24" fmla="*/ 7075 w 592"/>
                      <a:gd name="T25" fmla="*/ 242 h 90"/>
                      <a:gd name="T26" fmla="*/ 7099 w 592"/>
                      <a:gd name="T27" fmla="*/ 290 h 90"/>
                      <a:gd name="T28" fmla="*/ 6978 w 592"/>
                      <a:gd name="T29" fmla="*/ 486 h 90"/>
                      <a:gd name="T30" fmla="*/ 7002 w 592"/>
                      <a:gd name="T31" fmla="*/ 535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9577" name="Freeform 281" descr="Cork"/>
                  <p:cNvSpPr>
                    <a:spLocks/>
                  </p:cNvSpPr>
                  <p:nvPr/>
                </p:nvSpPr>
                <p:spPr bwMode="auto">
                  <a:xfrm>
                    <a:off x="578" y="2506"/>
                    <a:ext cx="2074" cy="1231"/>
                  </a:xfrm>
                  <a:custGeom>
                    <a:avLst/>
                    <a:gdLst>
                      <a:gd name="T0" fmla="*/ 7181 w 599"/>
                      <a:gd name="T1" fmla="*/ 0 h 432"/>
                      <a:gd name="T2" fmla="*/ 7133 w 599"/>
                      <a:gd name="T3" fmla="*/ 48 h 432"/>
                      <a:gd name="T4" fmla="*/ 7060 w 599"/>
                      <a:gd name="T5" fmla="*/ 80 h 432"/>
                      <a:gd name="T6" fmla="*/ 7015 w 599"/>
                      <a:gd name="T7" fmla="*/ 194 h 432"/>
                      <a:gd name="T8" fmla="*/ 6679 w 599"/>
                      <a:gd name="T9" fmla="*/ 747 h 432"/>
                      <a:gd name="T10" fmla="*/ 6295 w 599"/>
                      <a:gd name="T11" fmla="*/ 1690 h 432"/>
                      <a:gd name="T12" fmla="*/ 6174 w 599"/>
                      <a:gd name="T13" fmla="*/ 2160 h 432"/>
                      <a:gd name="T14" fmla="*/ 6056 w 599"/>
                      <a:gd name="T15" fmla="*/ 2841 h 432"/>
                      <a:gd name="T16" fmla="*/ 5935 w 599"/>
                      <a:gd name="T17" fmla="*/ 3266 h 432"/>
                      <a:gd name="T18" fmla="*/ 5526 w 599"/>
                      <a:gd name="T19" fmla="*/ 3428 h 432"/>
                      <a:gd name="T20" fmla="*/ 5190 w 599"/>
                      <a:gd name="T21" fmla="*/ 3362 h 432"/>
                      <a:gd name="T22" fmla="*/ 5048 w 599"/>
                      <a:gd name="T23" fmla="*/ 3328 h 432"/>
                      <a:gd name="T24" fmla="*/ 5097 w 599"/>
                      <a:gd name="T25" fmla="*/ 2858 h 432"/>
                      <a:gd name="T26" fmla="*/ 5166 w 599"/>
                      <a:gd name="T27" fmla="*/ 2744 h 432"/>
                      <a:gd name="T28" fmla="*/ 4854 w 599"/>
                      <a:gd name="T29" fmla="*/ 2664 h 432"/>
                      <a:gd name="T30" fmla="*/ 4158 w 599"/>
                      <a:gd name="T31" fmla="*/ 2565 h 432"/>
                      <a:gd name="T32" fmla="*/ 1354 w 599"/>
                      <a:gd name="T33" fmla="*/ 2924 h 432"/>
                      <a:gd name="T34" fmla="*/ 1236 w 599"/>
                      <a:gd name="T35" fmla="*/ 2989 h 432"/>
                      <a:gd name="T36" fmla="*/ 1042 w 599"/>
                      <a:gd name="T37" fmla="*/ 3183 h 432"/>
                      <a:gd name="T38" fmla="*/ 637 w 599"/>
                      <a:gd name="T39" fmla="*/ 3508 h 432"/>
                      <a:gd name="T40" fmla="*/ 346 w 599"/>
                      <a:gd name="T41" fmla="*/ 3428 h 432"/>
                      <a:gd name="T42" fmla="*/ 204 w 599"/>
                      <a:gd name="T43" fmla="*/ 3362 h 432"/>
                      <a:gd name="T44" fmla="*/ 83 w 599"/>
                      <a:gd name="T45" fmla="*/ 3231 h 432"/>
                      <a:gd name="T46" fmla="*/ 132 w 599"/>
                      <a:gd name="T47" fmla="*/ 3021 h 432"/>
                      <a:gd name="T48" fmla="*/ 204 w 599"/>
                      <a:gd name="T49" fmla="*/ 2713 h 432"/>
                      <a:gd name="T50" fmla="*/ 322 w 599"/>
                      <a:gd name="T51" fmla="*/ 2129 h 432"/>
                      <a:gd name="T52" fmla="*/ 346 w 599"/>
                      <a:gd name="T53" fmla="*/ 1527 h 432"/>
                      <a:gd name="T54" fmla="*/ 370 w 599"/>
                      <a:gd name="T55" fmla="*/ 1023 h 432"/>
                      <a:gd name="T56" fmla="*/ 346 w 599"/>
                      <a:gd name="T57" fmla="*/ 667 h 432"/>
                      <a:gd name="T58" fmla="*/ 253 w 599"/>
                      <a:gd name="T59" fmla="*/ 242 h 432"/>
                      <a:gd name="T60" fmla="*/ 229 w 599"/>
                      <a:gd name="T61" fmla="*/ 1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9571" name="Freeform 283"/>
                <p:cNvSpPr>
                  <a:spLocks/>
                </p:cNvSpPr>
                <p:nvPr/>
              </p:nvSpPr>
              <p:spPr bwMode="auto">
                <a:xfrm>
                  <a:off x="1616" y="2649"/>
                  <a:ext cx="88" cy="277"/>
                </a:xfrm>
                <a:custGeom>
                  <a:avLst/>
                  <a:gdLst>
                    <a:gd name="T0" fmla="*/ 78 w 85"/>
                    <a:gd name="T1" fmla="*/ 116 h 318"/>
                    <a:gd name="T2" fmla="*/ 68 w 85"/>
                    <a:gd name="T3" fmla="*/ 52 h 318"/>
                    <a:gd name="T4" fmla="*/ 51 w 85"/>
                    <a:gd name="T5" fmla="*/ 32 h 318"/>
                    <a:gd name="T6" fmla="*/ 59 w 85"/>
                    <a:gd name="T7" fmla="*/ 52 h 318"/>
                    <a:gd name="T8" fmla="*/ 68 w 85"/>
                    <a:gd name="T9" fmla="*/ 21 h 318"/>
                    <a:gd name="T10" fmla="*/ 40 w 85"/>
                    <a:gd name="T11" fmla="*/ 8 h 318"/>
                    <a:gd name="T12" fmla="*/ 40 w 85"/>
                    <a:gd name="T13" fmla="*/ 32 h 318"/>
                    <a:gd name="T14" fmla="*/ 51 w 85"/>
                    <a:gd name="T15" fmla="*/ 142 h 318"/>
                    <a:gd name="T16" fmla="*/ 32 w 85"/>
                    <a:gd name="T17" fmla="*/ 122 h 318"/>
                    <a:gd name="T18" fmla="*/ 40 w 85"/>
                    <a:gd name="T19" fmla="*/ 97 h 318"/>
                    <a:gd name="T20" fmla="*/ 51 w 85"/>
                    <a:gd name="T21" fmla="*/ 122 h 318"/>
                    <a:gd name="T22" fmla="*/ 40 w 85"/>
                    <a:gd name="T23" fmla="*/ 78 h 318"/>
                    <a:gd name="T24" fmla="*/ 51 w 85"/>
                    <a:gd name="T25" fmla="*/ 116 h 318"/>
                    <a:gd name="T26" fmla="*/ 40 w 85"/>
                    <a:gd name="T27" fmla="*/ 91 h 318"/>
                    <a:gd name="T28" fmla="*/ 51 w 85"/>
                    <a:gd name="T29" fmla="*/ 109 h 318"/>
                    <a:gd name="T30" fmla="*/ 59 w 85"/>
                    <a:gd name="T31" fmla="*/ 129 h 318"/>
                    <a:gd name="T32" fmla="*/ 78 w 85"/>
                    <a:gd name="T33" fmla="*/ 154 h 318"/>
                    <a:gd name="T34" fmla="*/ 86 w 85"/>
                    <a:gd name="T35" fmla="*/ 173 h 318"/>
                    <a:gd name="T36" fmla="*/ 78 w 85"/>
                    <a:gd name="T37" fmla="*/ 212 h 318"/>
                    <a:gd name="T38" fmla="*/ 68 w 85"/>
                    <a:gd name="T39" fmla="*/ 206 h 318"/>
                    <a:gd name="T40" fmla="*/ 59 w 85"/>
                    <a:gd name="T41" fmla="*/ 238 h 318"/>
                    <a:gd name="T42" fmla="*/ 40 w 85"/>
                    <a:gd name="T43" fmla="*/ 219 h 318"/>
                    <a:gd name="T44" fmla="*/ 32 w 85"/>
                    <a:gd name="T45" fmla="*/ 154 h 318"/>
                    <a:gd name="T46" fmla="*/ 24 w 85"/>
                    <a:gd name="T47" fmla="*/ 186 h 318"/>
                    <a:gd name="T48" fmla="*/ 5 w 85"/>
                    <a:gd name="T49" fmla="*/ 161 h 318"/>
                    <a:gd name="T50" fmla="*/ 40 w 85"/>
                    <a:gd name="T51" fmla="*/ 109 h 318"/>
                    <a:gd name="T52" fmla="*/ 68 w 85"/>
                    <a:gd name="T53" fmla="*/ 129 h 318"/>
                    <a:gd name="T54" fmla="*/ 78 w 85"/>
                    <a:gd name="T55" fmla="*/ 167 h 318"/>
                    <a:gd name="T56" fmla="*/ 68 w 85"/>
                    <a:gd name="T57" fmla="*/ 142 h 318"/>
                    <a:gd name="T58" fmla="*/ 68 w 85"/>
                    <a:gd name="T59" fmla="*/ 8 h 318"/>
                    <a:gd name="T60" fmla="*/ 51 w 85"/>
                    <a:gd name="T61" fmla="*/ 26 h 318"/>
                    <a:gd name="T62" fmla="*/ 24 w 85"/>
                    <a:gd name="T63" fmla="*/ 32 h 318"/>
                    <a:gd name="T64" fmla="*/ 40 w 85"/>
                    <a:gd name="T65" fmla="*/ 71 h 318"/>
                    <a:gd name="T66" fmla="*/ 59 w 85"/>
                    <a:gd name="T67" fmla="*/ 103 h 318"/>
                    <a:gd name="T68" fmla="*/ 78 w 85"/>
                    <a:gd name="T69" fmla="*/ 11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9572" name="Freeform 284"/>
                <p:cNvSpPr>
                  <a:spLocks/>
                </p:cNvSpPr>
                <p:nvPr/>
              </p:nvSpPr>
              <p:spPr bwMode="auto">
                <a:xfrm>
                  <a:off x="1635" y="2647"/>
                  <a:ext cx="109" cy="309"/>
                </a:xfrm>
                <a:custGeom>
                  <a:avLst/>
                  <a:gdLst>
                    <a:gd name="T0" fmla="*/ 1 w 105"/>
                    <a:gd name="T1" fmla="*/ 0 h 354"/>
                    <a:gd name="T2" fmla="*/ 100 w 105"/>
                    <a:gd name="T3" fmla="*/ 3 h 354"/>
                    <a:gd name="T4" fmla="*/ 79 w 105"/>
                    <a:gd name="T5" fmla="*/ 22 h 354"/>
                    <a:gd name="T6" fmla="*/ 90 w 105"/>
                    <a:gd name="T7" fmla="*/ 46 h 354"/>
                    <a:gd name="T8" fmla="*/ 90 w 105"/>
                    <a:gd name="T9" fmla="*/ 111 h 354"/>
                    <a:gd name="T10" fmla="*/ 105 w 105"/>
                    <a:gd name="T11" fmla="*/ 128 h 354"/>
                    <a:gd name="T12" fmla="*/ 105 w 105"/>
                    <a:gd name="T13" fmla="*/ 182 h 354"/>
                    <a:gd name="T14" fmla="*/ 90 w 105"/>
                    <a:gd name="T15" fmla="*/ 256 h 354"/>
                    <a:gd name="T16" fmla="*/ 74 w 105"/>
                    <a:gd name="T17" fmla="*/ 270 h 354"/>
                    <a:gd name="T18" fmla="*/ 16 w 105"/>
                    <a:gd name="T19" fmla="*/ 244 h 354"/>
                    <a:gd name="T20" fmla="*/ 12 w 105"/>
                    <a:gd name="T21" fmla="*/ 215 h 354"/>
                    <a:gd name="T22" fmla="*/ 16 w 105"/>
                    <a:gd name="T23" fmla="*/ 187 h 354"/>
                    <a:gd name="T24" fmla="*/ 9 w 105"/>
                    <a:gd name="T25" fmla="*/ 75 h 354"/>
                    <a:gd name="T26" fmla="*/ 22 w 105"/>
                    <a:gd name="T27" fmla="*/ 34 h 354"/>
                    <a:gd name="T28" fmla="*/ 6 w 105"/>
                    <a:gd name="T29" fmla="*/ 10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9573" name="Freeform 285"/>
                <p:cNvSpPr>
                  <a:spLocks/>
                </p:cNvSpPr>
                <p:nvPr/>
              </p:nvSpPr>
              <p:spPr bwMode="auto">
                <a:xfrm>
                  <a:off x="3008" y="2583"/>
                  <a:ext cx="155" cy="328"/>
                </a:xfrm>
                <a:custGeom>
                  <a:avLst/>
                  <a:gdLst>
                    <a:gd name="T0" fmla="*/ 153 w 149"/>
                    <a:gd name="T1" fmla="*/ 15 h 376"/>
                    <a:gd name="T2" fmla="*/ 144 w 149"/>
                    <a:gd name="T3" fmla="*/ 79 h 376"/>
                    <a:gd name="T4" fmla="*/ 135 w 149"/>
                    <a:gd name="T5" fmla="*/ 99 h 376"/>
                    <a:gd name="T6" fmla="*/ 132 w 149"/>
                    <a:gd name="T7" fmla="*/ 106 h 376"/>
                    <a:gd name="T8" fmla="*/ 112 w 149"/>
                    <a:gd name="T9" fmla="*/ 186 h 376"/>
                    <a:gd name="T10" fmla="*/ 88 w 149"/>
                    <a:gd name="T11" fmla="*/ 239 h 376"/>
                    <a:gd name="T12" fmla="*/ 72 w 149"/>
                    <a:gd name="T13" fmla="*/ 276 h 376"/>
                    <a:gd name="T14" fmla="*/ 60 w 149"/>
                    <a:gd name="T15" fmla="*/ 277 h 376"/>
                    <a:gd name="T16" fmla="*/ 20 w 149"/>
                    <a:gd name="T17" fmla="*/ 282 h 376"/>
                    <a:gd name="T18" fmla="*/ 2 w 149"/>
                    <a:gd name="T19" fmla="*/ 267 h 376"/>
                    <a:gd name="T20" fmla="*/ 5 w 149"/>
                    <a:gd name="T21" fmla="*/ 241 h 376"/>
                    <a:gd name="T22" fmla="*/ 8 w 149"/>
                    <a:gd name="T23" fmla="*/ 167 h 376"/>
                    <a:gd name="T24" fmla="*/ 23 w 149"/>
                    <a:gd name="T25" fmla="*/ 152 h 376"/>
                    <a:gd name="T26" fmla="*/ 36 w 149"/>
                    <a:gd name="T27" fmla="*/ 80 h 376"/>
                    <a:gd name="T28" fmla="*/ 46 w 149"/>
                    <a:gd name="T29" fmla="*/ 57 h 376"/>
                    <a:gd name="T30" fmla="*/ 86 w 149"/>
                    <a:gd name="T31" fmla="*/ 14 h 376"/>
                    <a:gd name="T32" fmla="*/ 132 w 149"/>
                    <a:gd name="T33" fmla="*/ 14 h 376"/>
                    <a:gd name="T34" fmla="*/ 153 w 149"/>
                    <a:gd name="T35" fmla="*/ 1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9574" name="Freeform 286"/>
                <p:cNvSpPr>
                  <a:spLocks/>
                </p:cNvSpPr>
                <p:nvPr/>
              </p:nvSpPr>
              <p:spPr bwMode="auto">
                <a:xfrm>
                  <a:off x="1714" y="1020"/>
                  <a:ext cx="99" cy="440"/>
                </a:xfrm>
                <a:custGeom>
                  <a:avLst/>
                  <a:gdLst>
                    <a:gd name="T0" fmla="*/ 28 w 96"/>
                    <a:gd name="T1" fmla="*/ 370 h 504"/>
                    <a:gd name="T2" fmla="*/ 65 w 96"/>
                    <a:gd name="T3" fmla="*/ 376 h 504"/>
                    <a:gd name="T4" fmla="*/ 76 w 96"/>
                    <a:gd name="T5" fmla="*/ 344 h 504"/>
                    <a:gd name="T6" fmla="*/ 76 w 96"/>
                    <a:gd name="T7" fmla="*/ 246 h 504"/>
                    <a:gd name="T8" fmla="*/ 94 w 96"/>
                    <a:gd name="T9" fmla="*/ 163 h 504"/>
                    <a:gd name="T10" fmla="*/ 102 w 96"/>
                    <a:gd name="T11" fmla="*/ 133 h 504"/>
                    <a:gd name="T12" fmla="*/ 94 w 96"/>
                    <a:gd name="T13" fmla="*/ 39 h 504"/>
                    <a:gd name="T14" fmla="*/ 81 w 96"/>
                    <a:gd name="T15" fmla="*/ 4 h 504"/>
                    <a:gd name="T16" fmla="*/ 31 w 96"/>
                    <a:gd name="T17" fmla="*/ 19 h 504"/>
                    <a:gd name="T18" fmla="*/ 28 w 96"/>
                    <a:gd name="T19" fmla="*/ 93 h 504"/>
                    <a:gd name="T20" fmla="*/ 34 w 96"/>
                    <a:gd name="T21" fmla="*/ 277 h 504"/>
                    <a:gd name="T22" fmla="*/ 42 w 96"/>
                    <a:gd name="T23" fmla="*/ 309 h 504"/>
                    <a:gd name="T24" fmla="*/ 26 w 96"/>
                    <a:gd name="T25" fmla="*/ 361 h 504"/>
                    <a:gd name="T26" fmla="*/ 28 w 96"/>
                    <a:gd name="T27" fmla="*/ 37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9575" name="Freeform 287"/>
                <p:cNvSpPr>
                  <a:spLocks/>
                </p:cNvSpPr>
                <p:nvPr/>
              </p:nvSpPr>
              <p:spPr bwMode="auto">
                <a:xfrm>
                  <a:off x="3431" y="1007"/>
                  <a:ext cx="156" cy="358"/>
                </a:xfrm>
                <a:custGeom>
                  <a:avLst/>
                  <a:gdLst>
                    <a:gd name="T0" fmla="*/ 5 w 150"/>
                    <a:gd name="T1" fmla="*/ 291 h 410"/>
                    <a:gd name="T2" fmla="*/ 44 w 150"/>
                    <a:gd name="T3" fmla="*/ 313 h 410"/>
                    <a:gd name="T4" fmla="*/ 86 w 150"/>
                    <a:gd name="T5" fmla="*/ 306 h 410"/>
                    <a:gd name="T6" fmla="*/ 101 w 150"/>
                    <a:gd name="T7" fmla="*/ 276 h 410"/>
                    <a:gd name="T8" fmla="*/ 124 w 150"/>
                    <a:gd name="T9" fmla="*/ 213 h 410"/>
                    <a:gd name="T10" fmla="*/ 138 w 150"/>
                    <a:gd name="T11" fmla="*/ 165 h 410"/>
                    <a:gd name="T12" fmla="*/ 147 w 150"/>
                    <a:gd name="T13" fmla="*/ 147 h 410"/>
                    <a:gd name="T14" fmla="*/ 150 w 150"/>
                    <a:gd name="T15" fmla="*/ 89 h 410"/>
                    <a:gd name="T16" fmla="*/ 156 w 150"/>
                    <a:gd name="T17" fmla="*/ 77 h 410"/>
                    <a:gd name="T18" fmla="*/ 158 w 150"/>
                    <a:gd name="T19" fmla="*/ 37 h 410"/>
                    <a:gd name="T20" fmla="*/ 140 w 150"/>
                    <a:gd name="T21" fmla="*/ 0 h 410"/>
                    <a:gd name="T22" fmla="*/ 101 w 150"/>
                    <a:gd name="T23" fmla="*/ 10 h 410"/>
                    <a:gd name="T24" fmla="*/ 83 w 150"/>
                    <a:gd name="T25" fmla="*/ 40 h 410"/>
                    <a:gd name="T26" fmla="*/ 72 w 150"/>
                    <a:gd name="T27" fmla="*/ 105 h 410"/>
                    <a:gd name="T28" fmla="*/ 62 w 150"/>
                    <a:gd name="T29" fmla="*/ 123 h 410"/>
                    <a:gd name="T30" fmla="*/ 46 w 150"/>
                    <a:gd name="T31" fmla="*/ 165 h 410"/>
                    <a:gd name="T32" fmla="*/ 44 w 150"/>
                    <a:gd name="T33" fmla="*/ 172 h 410"/>
                    <a:gd name="T34" fmla="*/ 36 w 150"/>
                    <a:gd name="T35" fmla="*/ 177 h 410"/>
                    <a:gd name="T36" fmla="*/ 34 w 150"/>
                    <a:gd name="T37" fmla="*/ 190 h 410"/>
                    <a:gd name="T38" fmla="*/ 31 w 150"/>
                    <a:gd name="T39" fmla="*/ 196 h 410"/>
                    <a:gd name="T40" fmla="*/ 18 w 150"/>
                    <a:gd name="T41" fmla="*/ 266 h 410"/>
                    <a:gd name="T42" fmla="*/ 10 w 150"/>
                    <a:gd name="T43" fmla="*/ 291 h 410"/>
                    <a:gd name="T44" fmla="*/ 2 w 150"/>
                    <a:gd name="T45" fmla="*/ 294 h 410"/>
                    <a:gd name="T46" fmla="*/ 5 w 150"/>
                    <a:gd name="T47" fmla="*/ 29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9569" name="Rectangle 288"/>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GB" sz="1600" i="1" u="none">
                  <a:solidFill>
                    <a:schemeClr val="bg2"/>
                  </a:solidFill>
                  <a:latin typeface="Helvetica" charset="0"/>
                </a:endParaRPr>
              </a:p>
            </p:txBody>
          </p:sp>
        </p:grpSp>
      </p:grpSp>
      <p:sp>
        <p:nvSpPr>
          <p:cNvPr id="59511" name="Text Box 289"/>
          <p:cNvSpPr txBox="1">
            <a:spLocks noChangeArrowheads="1"/>
          </p:cNvSpPr>
          <p:nvPr/>
        </p:nvSpPr>
        <p:spPr bwMode="auto">
          <a:xfrm>
            <a:off x="8559800" y="6384925"/>
            <a:ext cx="344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2000" b="1" u="none">
                <a:solidFill>
                  <a:schemeClr val="tx1"/>
                </a:solidFill>
              </a:rPr>
              <a:t>4</a:t>
            </a:r>
          </a:p>
        </p:txBody>
      </p:sp>
      <p:grpSp>
        <p:nvGrpSpPr>
          <p:cNvPr id="59512" name="Group 290"/>
          <p:cNvGrpSpPr>
            <a:grpSpLocks/>
          </p:cNvGrpSpPr>
          <p:nvPr/>
        </p:nvGrpSpPr>
        <p:grpSpPr bwMode="auto">
          <a:xfrm>
            <a:off x="6538913" y="581025"/>
            <a:ext cx="1255712" cy="2555875"/>
            <a:chOff x="4119" y="352"/>
            <a:chExt cx="791" cy="1610"/>
          </a:xfrm>
        </p:grpSpPr>
        <p:sp>
          <p:nvSpPr>
            <p:cNvPr id="59524" name="Freeform 291"/>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525" name="Freeform 292"/>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526" name="Freeform 293"/>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527" name="Rectangle 294"/>
            <p:cNvSpPr>
              <a:spLocks noChangeArrowheads="1"/>
            </p:cNvSpPr>
            <p:nvPr/>
          </p:nvSpPr>
          <p:spPr bwMode="auto">
            <a:xfrm>
              <a:off x="4328" y="618"/>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350</a:t>
              </a:r>
            </a:p>
          </p:txBody>
        </p:sp>
        <p:sp>
          <p:nvSpPr>
            <p:cNvPr id="59528" name="Freeform 295"/>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529" name="AutoShape 296"/>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9530" name="Rectangle 297"/>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9531" name="AutoShape 298"/>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9532" name="AutoShape 299"/>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9533" name="Rectangle 300"/>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9534" name="AutoShape 301"/>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65902" name="Rectangle 302"/>
            <p:cNvSpPr>
              <a:spLocks noChangeArrowheads="1"/>
            </p:cNvSpPr>
            <p:nvPr/>
          </p:nvSpPr>
          <p:spPr bwMode="auto">
            <a:xfrm>
              <a:off x="4575" y="768"/>
              <a:ext cx="114"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endParaRPr lang="en-GB" sz="1000" b="1" u="none">
                <a:solidFill>
                  <a:srgbClr val="FFFF00"/>
                </a:solidFill>
                <a:latin typeface="Times" charset="0"/>
                <a:ea typeface="+mn-ea"/>
                <a:cs typeface="+mn-cs"/>
              </a:endParaRPr>
            </a:p>
          </p:txBody>
        </p:sp>
        <p:sp>
          <p:nvSpPr>
            <p:cNvPr id="59536" name="Line 303"/>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537" name="Line 304"/>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538" name="Rectangle 305"/>
            <p:cNvSpPr>
              <a:spLocks noChangeArrowheads="1"/>
            </p:cNvSpPr>
            <p:nvPr/>
          </p:nvSpPr>
          <p:spPr bwMode="auto">
            <a:xfrm>
              <a:off x="4312" y="586"/>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350</a:t>
              </a:r>
            </a:p>
          </p:txBody>
        </p:sp>
        <p:sp>
          <p:nvSpPr>
            <p:cNvPr id="59539" name="Rectangle 306"/>
            <p:cNvSpPr>
              <a:spLocks noChangeArrowheads="1"/>
            </p:cNvSpPr>
            <p:nvPr/>
          </p:nvSpPr>
          <p:spPr bwMode="auto">
            <a:xfrm>
              <a:off x="4248" y="480"/>
              <a:ext cx="5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WAAMUZI</a:t>
              </a:r>
            </a:p>
          </p:txBody>
        </p:sp>
        <p:sp>
          <p:nvSpPr>
            <p:cNvPr id="59540" name="Rectangle 307"/>
            <p:cNvSpPr>
              <a:spLocks noChangeArrowheads="1"/>
            </p:cNvSpPr>
            <p:nvPr/>
          </p:nvSpPr>
          <p:spPr bwMode="auto">
            <a:xfrm>
              <a:off x="4141" y="352"/>
              <a:ext cx="4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VURUGU</a:t>
              </a:r>
            </a:p>
          </p:txBody>
        </p:sp>
        <p:sp>
          <p:nvSpPr>
            <p:cNvPr id="59541" name="Line 308"/>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542" name="Line 309"/>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543" name="Line 310"/>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911" name="Rectangle 311"/>
            <p:cNvSpPr>
              <a:spLocks noChangeArrowheads="1"/>
            </p:cNvSpPr>
            <p:nvPr/>
          </p:nvSpPr>
          <p:spPr bwMode="auto">
            <a:xfrm>
              <a:off x="4191" y="1008"/>
              <a:ext cx="534" cy="142"/>
            </a:xfrm>
            <a:prstGeom prst="rect">
              <a:avLst/>
            </a:prstGeom>
            <a:noFill/>
            <a:ln w="12700">
              <a:noFill/>
              <a:miter lim="800000"/>
              <a:headEnd/>
              <a:tailEnd/>
            </a:ln>
            <a:effectLst/>
          </p:spPr>
          <p:txBody>
            <a:bodyPr wrap="none" lIns="90487" tIns="44450" rIns="90487" bIns="44450">
              <a:spAutoFit/>
            </a:bodyPr>
            <a:lstStyle/>
            <a:p>
              <a:pPr>
                <a:defRPr/>
              </a:pPr>
              <a:r>
                <a:rPr lang="en-US" sz="900" b="1" u="none">
                  <a:solidFill>
                    <a:srgbClr val="000000"/>
                  </a:solidFill>
                  <a:effectLst>
                    <a:outerShdw blurRad="38100" dist="38100" dir="2700000" algn="tl">
                      <a:srgbClr val="FFFFFF"/>
                    </a:outerShdw>
                  </a:effectLst>
                  <a:latin typeface="Helvetica" charset="0"/>
                </a:rPr>
                <a:t>MTENGANO</a:t>
              </a:r>
            </a:p>
          </p:txBody>
        </p:sp>
        <p:sp>
          <p:nvSpPr>
            <p:cNvPr id="59545" name="Rectangle 312"/>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YUDA</a:t>
              </a:r>
            </a:p>
          </p:txBody>
        </p:sp>
        <p:sp>
          <p:nvSpPr>
            <p:cNvPr id="59546" name="Rectangle 313"/>
            <p:cNvSpPr>
              <a:spLocks noChangeArrowheads="1"/>
            </p:cNvSpPr>
            <p:nvPr/>
          </p:nvSpPr>
          <p:spPr bwMode="auto">
            <a:xfrm>
              <a:off x="4208" y="1350"/>
              <a:ext cx="47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10              2</a:t>
              </a:r>
            </a:p>
          </p:txBody>
        </p:sp>
        <p:sp>
          <p:nvSpPr>
            <p:cNvPr id="59547" name="Rectangle 314"/>
            <p:cNvSpPr>
              <a:spLocks noChangeArrowheads="1"/>
            </p:cNvSpPr>
            <p:nvPr/>
          </p:nvSpPr>
          <p:spPr bwMode="auto">
            <a:xfrm>
              <a:off x="4156" y="1574"/>
              <a:ext cx="5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20-J         20-R</a:t>
              </a:r>
            </a:p>
          </p:txBody>
        </p:sp>
        <p:sp>
          <p:nvSpPr>
            <p:cNvPr id="59548" name="Rectangle 315"/>
            <p:cNvSpPr>
              <a:spLocks noChangeArrowheads="1"/>
            </p:cNvSpPr>
            <p:nvPr/>
          </p:nvSpPr>
          <p:spPr bwMode="auto">
            <a:xfrm>
              <a:off x="4167" y="1694"/>
              <a:ext cx="54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200           350</a:t>
              </a:r>
            </a:p>
          </p:txBody>
        </p:sp>
        <p:sp>
          <p:nvSpPr>
            <p:cNvPr id="59549" name="Rectangle 316"/>
            <p:cNvSpPr>
              <a:spLocks noChangeArrowheads="1"/>
            </p:cNvSpPr>
            <p:nvPr/>
          </p:nvSpPr>
          <p:spPr bwMode="auto">
            <a:xfrm>
              <a:off x="4119" y="1798"/>
              <a:ext cx="69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ASHURU    BABELI</a:t>
              </a:r>
            </a:p>
          </p:txBody>
        </p:sp>
        <p:sp>
          <p:nvSpPr>
            <p:cNvPr id="59550" name="Line 317"/>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551" name="Rectangle 318"/>
            <p:cNvSpPr>
              <a:spLocks noChangeArrowheads="1"/>
            </p:cNvSpPr>
            <p:nvPr/>
          </p:nvSpPr>
          <p:spPr bwMode="auto">
            <a:xfrm>
              <a:off x="4169" y="1134"/>
              <a:ext cx="7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KASKAZI       KUSINI</a:t>
              </a:r>
            </a:p>
          </p:txBody>
        </p:sp>
        <p:sp>
          <p:nvSpPr>
            <p:cNvPr id="59552" name="Line 319"/>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553" name="Line 320"/>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921" name="Rectangle 321"/>
            <p:cNvSpPr>
              <a:spLocks noChangeArrowheads="1"/>
            </p:cNvSpPr>
            <p:nvPr/>
          </p:nvSpPr>
          <p:spPr bwMode="auto">
            <a:xfrm>
              <a:off x="4150" y="1454"/>
              <a:ext cx="387" cy="133"/>
            </a:xfrm>
            <a:prstGeom prst="rect">
              <a:avLst/>
            </a:prstGeom>
            <a:noFill/>
            <a:ln w="12700">
              <a:noFill/>
              <a:miter lim="800000"/>
              <a:headEnd/>
              <a:tailEnd/>
            </a:ln>
            <a:effectLst/>
          </p:spPr>
          <p:txBody>
            <a:bodyPr wrap="none" lIns="90487" tIns="44450" rIns="90487" bIns="44450">
              <a:spAutoFit/>
            </a:bodyPr>
            <a:lstStyle/>
            <a:p>
              <a:pPr>
                <a:defRPr/>
              </a:pPr>
              <a:r>
                <a:rPr lang="en-US" sz="800" b="1" u="none">
                  <a:solidFill>
                    <a:srgbClr val="000000"/>
                  </a:solidFill>
                  <a:effectLst>
                    <a:outerShdw blurRad="38100" dist="38100" dir="2700000" algn="tl">
                      <a:srgbClr val="FFFFFF"/>
                    </a:outerShdw>
                  </a:effectLst>
                  <a:latin typeface="Helvetica" charset="0"/>
                </a:rPr>
                <a:t>MANABII</a:t>
              </a:r>
            </a:p>
          </p:txBody>
        </p:sp>
        <p:sp>
          <p:nvSpPr>
            <p:cNvPr id="59555" name="Line 322"/>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556" name="Rectangle 323"/>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sp>
          <p:nvSpPr>
            <p:cNvPr id="59557" name="Line 324"/>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558" name="Line 325"/>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559" name="Line 326"/>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560" name="Rectangle 327"/>
            <p:cNvSpPr>
              <a:spLocks noChangeArrowheads="1"/>
            </p:cNvSpPr>
            <p:nvPr/>
          </p:nvSpPr>
          <p:spPr bwMode="auto">
            <a:xfrm>
              <a:off x="4145" y="796"/>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p:txBody>
        </p:sp>
        <p:sp>
          <p:nvSpPr>
            <p:cNvPr id="59561" name="Rectangle 328"/>
            <p:cNvSpPr>
              <a:spLocks noChangeArrowheads="1"/>
            </p:cNvSpPr>
            <p:nvPr/>
          </p:nvSpPr>
          <p:spPr bwMode="auto">
            <a:xfrm>
              <a:off x="4415" y="1246"/>
              <a:ext cx="359"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  ISRAELI</a:t>
              </a:r>
            </a:p>
          </p:txBody>
        </p:sp>
        <p:sp>
          <p:nvSpPr>
            <p:cNvPr id="59562" name="Line 329"/>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563" name="Line 330"/>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65931" name="AutoShape 331"/>
          <p:cNvSpPr>
            <a:spLocks noChangeArrowheads="1"/>
          </p:cNvSpPr>
          <p:nvPr/>
        </p:nvSpPr>
        <p:spPr bwMode="auto">
          <a:xfrm rot="-17879782">
            <a:off x="6643688" y="3467100"/>
            <a:ext cx="1676400" cy="463550"/>
          </a:xfrm>
          <a:prstGeom prst="leftArrow">
            <a:avLst>
              <a:gd name="adj1" fmla="val 31620"/>
              <a:gd name="adj2" fmla="val 91750"/>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65932" name="Rectangle 332"/>
          <p:cNvSpPr>
            <a:spLocks noChangeArrowheads="1"/>
          </p:cNvSpPr>
          <p:nvPr/>
        </p:nvSpPr>
        <p:spPr bwMode="auto">
          <a:xfrm>
            <a:off x="7931150" y="3789363"/>
            <a:ext cx="1212850" cy="225425"/>
          </a:xfrm>
          <a:prstGeom prst="rect">
            <a:avLst/>
          </a:prstGeom>
          <a:noFill/>
          <a:ln w="12700">
            <a:noFill/>
            <a:miter lim="800000"/>
            <a:headEnd/>
            <a:tailEnd/>
          </a:ln>
          <a:effectLst/>
        </p:spPr>
        <p:txBody>
          <a:bodyPr wrap="none" lIns="90487" tIns="44450" rIns="90487" bIns="44450">
            <a:spAutoFit/>
          </a:bodyPr>
          <a:lstStyle/>
          <a:p>
            <a:pPr>
              <a:defRPr/>
            </a:pPr>
            <a:r>
              <a:rPr lang="en-US" sz="900" b="1" u="none">
                <a:solidFill>
                  <a:srgbClr val="000000"/>
                </a:solidFill>
                <a:effectLst>
                  <a:outerShdw blurRad="38100" dist="38100" dir="2700000" algn="tl">
                    <a:srgbClr val="FFFFFF"/>
                  </a:outerShdw>
                </a:effectLst>
                <a:latin typeface="Helvetica" charset="0"/>
              </a:rPr>
              <a:t> ••• MTENGANO ••• </a:t>
            </a:r>
          </a:p>
        </p:txBody>
      </p:sp>
      <p:sp>
        <p:nvSpPr>
          <p:cNvPr id="59515" name="Rectangle 333"/>
          <p:cNvSpPr>
            <a:spLocks noChangeArrowheads="1"/>
          </p:cNvSpPr>
          <p:nvPr/>
        </p:nvSpPr>
        <p:spPr bwMode="auto">
          <a:xfrm>
            <a:off x="7912100" y="3973513"/>
            <a:ext cx="11763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KASKAZI       KUSINI</a:t>
            </a:r>
          </a:p>
        </p:txBody>
      </p:sp>
      <p:sp>
        <p:nvSpPr>
          <p:cNvPr id="665934" name="Rectangle 334"/>
          <p:cNvSpPr>
            <a:spLocks noChangeArrowheads="1"/>
          </p:cNvSpPr>
          <p:nvPr/>
        </p:nvSpPr>
        <p:spPr bwMode="auto">
          <a:xfrm>
            <a:off x="7881938" y="4483100"/>
            <a:ext cx="614362" cy="211138"/>
          </a:xfrm>
          <a:prstGeom prst="rect">
            <a:avLst/>
          </a:prstGeom>
          <a:noFill/>
          <a:ln w="12700">
            <a:noFill/>
            <a:miter lim="800000"/>
            <a:headEnd/>
            <a:tailEnd/>
          </a:ln>
          <a:effectLst/>
        </p:spPr>
        <p:txBody>
          <a:bodyPr wrap="none" lIns="90487" tIns="44450" rIns="90487" bIns="44450">
            <a:spAutoFit/>
          </a:bodyPr>
          <a:lstStyle/>
          <a:p>
            <a:pPr>
              <a:defRPr/>
            </a:pPr>
            <a:r>
              <a:rPr lang="en-US" sz="800" b="1" u="none">
                <a:solidFill>
                  <a:srgbClr val="000000"/>
                </a:solidFill>
                <a:effectLst>
                  <a:outerShdw blurRad="38100" dist="38100" dir="2700000" algn="tl">
                    <a:srgbClr val="FFFFFF"/>
                  </a:outerShdw>
                </a:effectLst>
                <a:latin typeface="Helvetica" charset="0"/>
              </a:rPr>
              <a:t>MANABII</a:t>
            </a:r>
          </a:p>
        </p:txBody>
      </p:sp>
      <p:sp>
        <p:nvSpPr>
          <p:cNvPr id="59517" name="Rectangle 335"/>
          <p:cNvSpPr>
            <a:spLocks noChangeArrowheads="1"/>
          </p:cNvSpPr>
          <p:nvPr/>
        </p:nvSpPr>
        <p:spPr bwMode="auto">
          <a:xfrm>
            <a:off x="7986713"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200        </a:t>
            </a:r>
          </a:p>
        </p:txBody>
      </p:sp>
      <p:sp>
        <p:nvSpPr>
          <p:cNvPr id="59518" name="Rectangle 336"/>
          <p:cNvSpPr>
            <a:spLocks noChangeArrowheads="1"/>
          </p:cNvSpPr>
          <p:nvPr/>
        </p:nvSpPr>
        <p:spPr bwMode="auto">
          <a:xfrm>
            <a:off x="7910513" y="5003800"/>
            <a:ext cx="7000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ASHURU   </a:t>
            </a:r>
          </a:p>
        </p:txBody>
      </p:sp>
      <p:sp>
        <p:nvSpPr>
          <p:cNvPr id="59519" name="Rectangle 337"/>
          <p:cNvSpPr>
            <a:spLocks noChangeArrowheads="1"/>
          </p:cNvSpPr>
          <p:nvPr/>
        </p:nvSpPr>
        <p:spPr bwMode="auto">
          <a:xfrm>
            <a:off x="790575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20-J         20-R</a:t>
            </a:r>
          </a:p>
        </p:txBody>
      </p:sp>
      <p:sp>
        <p:nvSpPr>
          <p:cNvPr id="59520" name="Rectangle 338"/>
          <p:cNvSpPr>
            <a:spLocks noChangeArrowheads="1"/>
          </p:cNvSpPr>
          <p:nvPr/>
        </p:nvSpPr>
        <p:spPr bwMode="auto">
          <a:xfrm>
            <a:off x="7940675" y="4151313"/>
            <a:ext cx="6080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ISRAELI</a:t>
            </a:r>
          </a:p>
        </p:txBody>
      </p:sp>
      <p:sp>
        <p:nvSpPr>
          <p:cNvPr id="59521" name="Rectangle 339"/>
          <p:cNvSpPr>
            <a:spLocks noChangeArrowheads="1"/>
          </p:cNvSpPr>
          <p:nvPr/>
        </p:nvSpPr>
        <p:spPr bwMode="auto">
          <a:xfrm>
            <a:off x="8574088" y="4151313"/>
            <a:ext cx="569912"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  YUDA</a:t>
            </a:r>
          </a:p>
        </p:txBody>
      </p:sp>
      <p:sp>
        <p:nvSpPr>
          <p:cNvPr id="59522" name="Rectangle 340"/>
          <p:cNvSpPr>
            <a:spLocks noChangeArrowheads="1"/>
          </p:cNvSpPr>
          <p:nvPr/>
        </p:nvSpPr>
        <p:spPr bwMode="auto">
          <a:xfrm>
            <a:off x="7983538" y="4318000"/>
            <a:ext cx="7524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10              2</a:t>
            </a:r>
          </a:p>
        </p:txBody>
      </p:sp>
      <p:sp>
        <p:nvSpPr>
          <p:cNvPr id="59523" name="Rectangle 341"/>
          <p:cNvSpPr>
            <a:spLocks noChangeArrowheads="1"/>
          </p:cNvSpPr>
          <p:nvPr/>
        </p:nvSpPr>
        <p:spPr bwMode="auto">
          <a:xfrm>
            <a:off x="8585200" y="5016500"/>
            <a:ext cx="5588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BABELI</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65828"/>
                                        </p:tgtEl>
                                        <p:attrNameLst>
                                          <p:attrName>style.visibility</p:attrName>
                                        </p:attrNameLst>
                                      </p:cBhvr>
                                      <p:to>
                                        <p:strVal val="visible"/>
                                      </p:to>
                                    </p:set>
                                    <p:anim calcmode="lin" valueType="num">
                                      <p:cBhvr>
                                        <p:cTn id="7" dur="500" fill="hold"/>
                                        <p:tgtEl>
                                          <p:spTgt spid="665828"/>
                                        </p:tgtEl>
                                        <p:attrNameLst>
                                          <p:attrName>ppt_w</p:attrName>
                                        </p:attrNameLst>
                                      </p:cBhvr>
                                      <p:tavLst>
                                        <p:tav tm="0">
                                          <p:val>
                                            <p:fltVal val="0"/>
                                          </p:val>
                                        </p:tav>
                                        <p:tav tm="100000">
                                          <p:val>
                                            <p:strVal val="#ppt_w"/>
                                          </p:val>
                                        </p:tav>
                                      </p:tavLst>
                                    </p:anim>
                                    <p:anim calcmode="lin" valueType="num">
                                      <p:cBhvr>
                                        <p:cTn id="8" dur="500" fill="hold"/>
                                        <p:tgtEl>
                                          <p:spTgt spid="665828"/>
                                        </p:tgtEl>
                                        <p:attrNameLst>
                                          <p:attrName>ppt_h</p:attrName>
                                        </p:attrNameLst>
                                      </p:cBhvr>
                                      <p:tavLst>
                                        <p:tav tm="0">
                                          <p:val>
                                            <p:fltVal val="0"/>
                                          </p:val>
                                        </p:tav>
                                        <p:tav tm="100000">
                                          <p:val>
                                            <p:strVal val="#ppt_h"/>
                                          </p:val>
                                        </p:tav>
                                      </p:tavLst>
                                    </p:anim>
                                    <p:anim calcmode="lin" valueType="num">
                                      <p:cBhvr>
                                        <p:cTn id="9" dur="500" fill="hold"/>
                                        <p:tgtEl>
                                          <p:spTgt spid="665828"/>
                                        </p:tgtEl>
                                        <p:attrNameLst>
                                          <p:attrName>ppt_x</p:attrName>
                                        </p:attrNameLst>
                                      </p:cBhvr>
                                      <p:tavLst>
                                        <p:tav tm="0">
                                          <p:val>
                                            <p:fltVal val="0.5"/>
                                          </p:val>
                                        </p:tav>
                                        <p:tav tm="100000">
                                          <p:val>
                                            <p:strVal val="#ppt_x"/>
                                          </p:val>
                                        </p:tav>
                                      </p:tavLst>
                                    </p:anim>
                                    <p:anim calcmode="lin" valueType="num">
                                      <p:cBhvr>
                                        <p:cTn id="10" dur="500" fill="hold"/>
                                        <p:tgtEl>
                                          <p:spTgt spid="66582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65827"/>
                                        </p:tgtEl>
                                        <p:attrNameLst>
                                          <p:attrName>style.visibility</p:attrName>
                                        </p:attrNameLst>
                                      </p:cBhvr>
                                      <p:to>
                                        <p:strVal val="visible"/>
                                      </p:to>
                                    </p:set>
                                    <p:animEffect transition="in" filter="dissolve">
                                      <p:cBhvr>
                                        <p:cTn id="15" dur="500"/>
                                        <p:tgtEl>
                                          <p:spTgt spid="6658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665829"/>
                                        </p:tgtEl>
                                        <p:attrNameLst>
                                          <p:attrName>style.visibility</p:attrName>
                                        </p:attrNameLst>
                                      </p:cBhvr>
                                      <p:to>
                                        <p:strVal val="visible"/>
                                      </p:to>
                                    </p:set>
                                    <p:anim calcmode="lin" valueType="num">
                                      <p:cBhvr>
                                        <p:cTn id="20" dur="500" fill="hold"/>
                                        <p:tgtEl>
                                          <p:spTgt spid="665829"/>
                                        </p:tgtEl>
                                        <p:attrNameLst>
                                          <p:attrName>ppt_w</p:attrName>
                                        </p:attrNameLst>
                                      </p:cBhvr>
                                      <p:tavLst>
                                        <p:tav tm="0">
                                          <p:val>
                                            <p:fltVal val="0"/>
                                          </p:val>
                                        </p:tav>
                                        <p:tav tm="100000">
                                          <p:val>
                                            <p:strVal val="#ppt_w"/>
                                          </p:val>
                                        </p:tav>
                                      </p:tavLst>
                                    </p:anim>
                                    <p:anim calcmode="lin" valueType="num">
                                      <p:cBhvr>
                                        <p:cTn id="21" dur="500" fill="hold"/>
                                        <p:tgtEl>
                                          <p:spTgt spid="665829"/>
                                        </p:tgtEl>
                                        <p:attrNameLst>
                                          <p:attrName>ppt_h</p:attrName>
                                        </p:attrNameLst>
                                      </p:cBhvr>
                                      <p:tavLst>
                                        <p:tav tm="0">
                                          <p:val>
                                            <p:fltVal val="0"/>
                                          </p:val>
                                        </p:tav>
                                        <p:tav tm="100000">
                                          <p:val>
                                            <p:strVal val="#ppt_h"/>
                                          </p:val>
                                        </p:tav>
                                      </p:tavLst>
                                    </p:anim>
                                    <p:anim calcmode="lin" valueType="num">
                                      <p:cBhvr>
                                        <p:cTn id="22" dur="500" fill="hold"/>
                                        <p:tgtEl>
                                          <p:spTgt spid="665829"/>
                                        </p:tgtEl>
                                        <p:attrNameLst>
                                          <p:attrName>ppt_x</p:attrName>
                                        </p:attrNameLst>
                                      </p:cBhvr>
                                      <p:tavLst>
                                        <p:tav tm="0">
                                          <p:val>
                                            <p:fltVal val="0.5"/>
                                          </p:val>
                                        </p:tav>
                                        <p:tav tm="100000">
                                          <p:val>
                                            <p:strVal val="#ppt_x"/>
                                          </p:val>
                                        </p:tav>
                                      </p:tavLst>
                                    </p:anim>
                                    <p:anim calcmode="lin" valueType="num">
                                      <p:cBhvr>
                                        <p:cTn id="23" dur="500" fill="hold"/>
                                        <p:tgtEl>
                                          <p:spTgt spid="665829"/>
                                        </p:tgtEl>
                                        <p:attrNameLst>
                                          <p:attrName>ppt_y</p:attrName>
                                        </p:attrNameLst>
                                      </p:cBhvr>
                                      <p:tavLst>
                                        <p:tav tm="0">
                                          <p:val>
                                            <p:fltVal val="0.5"/>
                                          </p:val>
                                        </p:tav>
                                        <p:tav tm="100000">
                                          <p:val>
                                            <p:strVal val="#ppt_y"/>
                                          </p:val>
                                        </p:tav>
                                      </p:tavLst>
                                    </p:anim>
                                  </p:childTnLst>
                                </p:cTn>
                              </p:par>
                            </p:childTnLst>
                          </p:cTn>
                        </p:par>
                        <p:par>
                          <p:cTn id="24" fill="hold" nodeType="afterGroup">
                            <p:stCondLst>
                              <p:cond delay="500"/>
                            </p:stCondLst>
                            <p:childTnLst>
                              <p:par>
                                <p:cTn id="25" presetID="22" presetClass="entr" presetSubtype="2" fill="hold" grpId="0" nodeType="afterEffect">
                                  <p:stCondLst>
                                    <p:cond delay="0"/>
                                  </p:stCondLst>
                                  <p:childTnLst>
                                    <p:set>
                                      <p:cBhvr>
                                        <p:cTn id="26" dur="1" fill="hold">
                                          <p:stCondLst>
                                            <p:cond delay="0"/>
                                          </p:stCondLst>
                                        </p:cTn>
                                        <p:tgtEl>
                                          <p:spTgt spid="665931"/>
                                        </p:tgtEl>
                                        <p:attrNameLst>
                                          <p:attrName>style.visibility</p:attrName>
                                        </p:attrNameLst>
                                      </p:cBhvr>
                                      <p:to>
                                        <p:strVal val="visible"/>
                                      </p:to>
                                    </p:set>
                                    <p:animEffect transition="in" filter="wipe(right)">
                                      <p:cBhvr>
                                        <p:cTn id="27" dur="500"/>
                                        <p:tgtEl>
                                          <p:spTgt spid="665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827" grpId="0" animBg="1"/>
      <p:bldP spid="665828" grpId="0" animBg="1"/>
      <p:bldP spid="665829" grpId="0" animBg="1"/>
      <p:bldP spid="66593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614403"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0419" name="Oval 4"/>
          <p:cNvSpPr>
            <a:spLocks noChangeArrowheads="1"/>
          </p:cNvSpPr>
          <p:nvPr/>
        </p:nvSpPr>
        <p:spPr bwMode="auto">
          <a:xfrm>
            <a:off x="2136775" y="1092200"/>
            <a:ext cx="5054600" cy="4902200"/>
          </a:xfrm>
          <a:prstGeom prst="ellipse">
            <a:avLst/>
          </a:prstGeom>
          <a:noFill/>
          <a:ln w="76200">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420" name="Freeform 5"/>
          <p:cNvSpPr>
            <a:spLocks/>
          </p:cNvSpPr>
          <p:nvPr/>
        </p:nvSpPr>
        <p:spPr bwMode="auto">
          <a:xfrm>
            <a:off x="4595813" y="942975"/>
            <a:ext cx="1262062" cy="517525"/>
          </a:xfrm>
          <a:custGeom>
            <a:avLst/>
            <a:gdLst>
              <a:gd name="T0" fmla="*/ 80644968 w 795"/>
              <a:gd name="T1" fmla="*/ 32762825 h 326"/>
              <a:gd name="T2" fmla="*/ 12599983 w 795"/>
              <a:gd name="T3" fmla="*/ 103327200 h 326"/>
              <a:gd name="T4" fmla="*/ 35282174 w 795"/>
              <a:gd name="T5" fmla="*/ 403225000 h 326"/>
              <a:gd name="T6" fmla="*/ 196572110 w 795"/>
              <a:gd name="T7" fmla="*/ 448587813 h 326"/>
              <a:gd name="T8" fmla="*/ 567034138 w 795"/>
              <a:gd name="T9" fmla="*/ 473789375 h 326"/>
              <a:gd name="T10" fmla="*/ 821570612 w 795"/>
              <a:gd name="T11" fmla="*/ 541834388 h 326"/>
              <a:gd name="T12" fmla="*/ 1030742704 w 795"/>
              <a:gd name="T13" fmla="*/ 612398763 h 326"/>
              <a:gd name="T14" fmla="*/ 1285279178 w 795"/>
              <a:gd name="T15" fmla="*/ 705643750 h 326"/>
              <a:gd name="T16" fmla="*/ 1658262156 w 795"/>
              <a:gd name="T17" fmla="*/ 821570938 h 326"/>
              <a:gd name="T18" fmla="*/ 2003522631 w 795"/>
              <a:gd name="T19" fmla="*/ 635079375 h 326"/>
              <a:gd name="T20" fmla="*/ 1980842028 w 795"/>
              <a:gd name="T21" fmla="*/ 564515000 h 326"/>
              <a:gd name="T22" fmla="*/ 1726305554 w 795"/>
              <a:gd name="T23" fmla="*/ 473789375 h 326"/>
              <a:gd name="T24" fmla="*/ 1494451270 w 795"/>
              <a:gd name="T25" fmla="*/ 357862188 h 326"/>
              <a:gd name="T26" fmla="*/ 753525626 w 795"/>
              <a:gd name="T27" fmla="*/ 171370625 h 326"/>
              <a:gd name="T28" fmla="*/ 289817060 w 795"/>
              <a:gd name="T29" fmla="*/ 78125638 h 326"/>
              <a:gd name="T30" fmla="*/ 196572110 w 795"/>
              <a:gd name="T31" fmla="*/ 10080625 h 326"/>
              <a:gd name="T32" fmla="*/ 57962777 w 795"/>
              <a:gd name="T33" fmla="*/ 32762825 h 326"/>
              <a:gd name="T34" fmla="*/ 80644968 w 795"/>
              <a:gd name="T35" fmla="*/ 32762825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0421" name="Freeform 6"/>
          <p:cNvSpPr>
            <a:spLocks/>
          </p:cNvSpPr>
          <p:nvPr/>
        </p:nvSpPr>
        <p:spPr bwMode="auto">
          <a:xfrm>
            <a:off x="5724525" y="1333500"/>
            <a:ext cx="898525" cy="617538"/>
          </a:xfrm>
          <a:custGeom>
            <a:avLst/>
            <a:gdLst>
              <a:gd name="T0" fmla="*/ 50403125 w 566"/>
              <a:gd name="T1" fmla="*/ 73085384 h 389"/>
              <a:gd name="T2" fmla="*/ 189012513 w 566"/>
              <a:gd name="T3" fmla="*/ 259577098 h 389"/>
              <a:gd name="T4" fmla="*/ 282257500 w 566"/>
              <a:gd name="T5" fmla="*/ 304939947 h 389"/>
              <a:gd name="T6" fmla="*/ 352821875 w 566"/>
              <a:gd name="T7" fmla="*/ 327620578 h 389"/>
              <a:gd name="T8" fmla="*/ 514111875 w 566"/>
              <a:gd name="T9" fmla="*/ 468749442 h 389"/>
              <a:gd name="T10" fmla="*/ 652721263 w 566"/>
              <a:gd name="T11" fmla="*/ 514112291 h 389"/>
              <a:gd name="T12" fmla="*/ 768648450 w 566"/>
              <a:gd name="T13" fmla="*/ 584676723 h 389"/>
              <a:gd name="T14" fmla="*/ 932457813 w 566"/>
              <a:gd name="T15" fmla="*/ 723286223 h 389"/>
              <a:gd name="T16" fmla="*/ 1071067200 w 566"/>
              <a:gd name="T17" fmla="*/ 768649072 h 389"/>
              <a:gd name="T18" fmla="*/ 1116430013 w 566"/>
              <a:gd name="T19" fmla="*/ 955140786 h 389"/>
              <a:gd name="T20" fmla="*/ 1209675000 w 566"/>
              <a:gd name="T21" fmla="*/ 977821417 h 389"/>
              <a:gd name="T22" fmla="*/ 1370965000 w 566"/>
              <a:gd name="T23" fmla="*/ 955140786 h 389"/>
              <a:gd name="T24" fmla="*/ 1418848763 w 566"/>
              <a:gd name="T25" fmla="*/ 861894135 h 389"/>
              <a:gd name="T26" fmla="*/ 1302921575 w 566"/>
              <a:gd name="T27" fmla="*/ 675402422 h 389"/>
              <a:gd name="T28" fmla="*/ 1209675000 w 566"/>
              <a:gd name="T29" fmla="*/ 491431660 h 389"/>
              <a:gd name="T30" fmla="*/ 1071067200 w 566"/>
              <a:gd name="T31" fmla="*/ 468749442 h 389"/>
              <a:gd name="T32" fmla="*/ 884575638 w 566"/>
              <a:gd name="T33" fmla="*/ 352822161 h 389"/>
              <a:gd name="T34" fmla="*/ 420866888 w 566"/>
              <a:gd name="T35" fmla="*/ 50403166 h 389"/>
              <a:gd name="T36" fmla="*/ 236894688 w 566"/>
              <a:gd name="T37" fmla="*/ 5040317 h 389"/>
              <a:gd name="T38" fmla="*/ 50403125 w 566"/>
              <a:gd name="T39" fmla="*/ 73085384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0422" name="Freeform 7"/>
          <p:cNvSpPr>
            <a:spLocks/>
          </p:cNvSpPr>
          <p:nvPr/>
        </p:nvSpPr>
        <p:spPr bwMode="auto">
          <a:xfrm>
            <a:off x="7208838" y="2913063"/>
            <a:ext cx="352425" cy="855662"/>
          </a:xfrm>
          <a:custGeom>
            <a:avLst/>
            <a:gdLst>
              <a:gd name="T0" fmla="*/ 143649700 w 222"/>
              <a:gd name="T1" fmla="*/ 37801528 h 539"/>
              <a:gd name="T2" fmla="*/ 211693125 w 222"/>
              <a:gd name="T3" fmla="*/ 1058465006 h 539"/>
              <a:gd name="T4" fmla="*/ 375504075 w 222"/>
              <a:gd name="T5" fmla="*/ 1358362631 h 539"/>
              <a:gd name="T6" fmla="*/ 559474688 w 222"/>
              <a:gd name="T7" fmla="*/ 1197072725 h 539"/>
              <a:gd name="T8" fmla="*/ 468749063 w 222"/>
              <a:gd name="T9" fmla="*/ 803928580 h 539"/>
              <a:gd name="T10" fmla="*/ 352821875 w 222"/>
              <a:gd name="T11" fmla="*/ 176410834 h 539"/>
              <a:gd name="T12" fmla="*/ 282257500 w 222"/>
              <a:gd name="T13" fmla="*/ 15120929 h 539"/>
              <a:gd name="T14" fmla="*/ 143649700 w 222"/>
              <a:gd name="T15" fmla="*/ 37801528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0423" name="Freeform 8"/>
          <p:cNvSpPr>
            <a:spLocks/>
          </p:cNvSpPr>
          <p:nvPr/>
        </p:nvSpPr>
        <p:spPr bwMode="auto">
          <a:xfrm>
            <a:off x="5959475" y="1300163"/>
            <a:ext cx="250825" cy="192087"/>
          </a:xfrm>
          <a:custGeom>
            <a:avLst/>
            <a:gdLst>
              <a:gd name="T0" fmla="*/ 126007813 w 158"/>
              <a:gd name="T1" fmla="*/ 12599955 h 121"/>
              <a:gd name="T2" fmla="*/ 55443438 w 158"/>
              <a:gd name="T3" fmla="*/ 254534325 h 121"/>
              <a:gd name="T4" fmla="*/ 176410938 w 158"/>
              <a:gd name="T5" fmla="*/ 304937319 h 121"/>
              <a:gd name="T6" fmla="*/ 378023438 w 158"/>
              <a:gd name="T7" fmla="*/ 153728337 h 121"/>
              <a:gd name="T8" fmla="*/ 378023438 w 158"/>
              <a:gd name="T9" fmla="*/ 63002949 h 121"/>
              <a:gd name="T10" fmla="*/ 126007813 w 158"/>
              <a:gd name="T11" fmla="*/ 12599955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0424" name="Freeform 9"/>
          <p:cNvSpPr>
            <a:spLocks/>
          </p:cNvSpPr>
          <p:nvPr/>
        </p:nvSpPr>
        <p:spPr bwMode="auto">
          <a:xfrm>
            <a:off x="6786563" y="1905000"/>
            <a:ext cx="84137" cy="139700"/>
          </a:xfrm>
          <a:custGeom>
            <a:avLst/>
            <a:gdLst>
              <a:gd name="T0" fmla="*/ 32761043 w 53"/>
              <a:gd name="T1" fmla="*/ 60483750 h 88"/>
              <a:gd name="T2" fmla="*/ 12599913 w 53"/>
              <a:gd name="T3" fmla="*/ 221773750 h 88"/>
              <a:gd name="T4" fmla="*/ 133566694 w 53"/>
              <a:gd name="T5" fmla="*/ 120967500 h 88"/>
              <a:gd name="T6" fmla="*/ 32761043 w 53"/>
              <a:gd name="T7" fmla="*/ 60483750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0425" name="Freeform 10"/>
          <p:cNvSpPr>
            <a:spLocks/>
          </p:cNvSpPr>
          <p:nvPr/>
        </p:nvSpPr>
        <p:spPr bwMode="auto">
          <a:xfrm>
            <a:off x="4787900" y="1201738"/>
            <a:ext cx="1109663" cy="639762"/>
          </a:xfrm>
          <a:custGeom>
            <a:avLst/>
            <a:gdLst>
              <a:gd name="T0" fmla="*/ 0 w 699"/>
              <a:gd name="T1" fmla="*/ 105846480 h 403"/>
              <a:gd name="T2" fmla="*/ 47883784 w 699"/>
              <a:gd name="T3" fmla="*/ 267136354 h 403"/>
              <a:gd name="T4" fmla="*/ 672882816 w 699"/>
              <a:gd name="T5" fmla="*/ 546872685 h 403"/>
              <a:gd name="T6" fmla="*/ 1391126877 w 699"/>
              <a:gd name="T7" fmla="*/ 940016753 h 403"/>
              <a:gd name="T8" fmla="*/ 1577618523 w 699"/>
              <a:gd name="T9" fmla="*/ 987900478 h 403"/>
              <a:gd name="T10" fmla="*/ 1738908596 w 699"/>
              <a:gd name="T11" fmla="*/ 756046284 h 403"/>
              <a:gd name="T12" fmla="*/ 1761590806 w 699"/>
              <a:gd name="T13" fmla="*/ 685481964 h 403"/>
              <a:gd name="T14" fmla="*/ 1716227973 w 699"/>
              <a:gd name="T15" fmla="*/ 524192090 h 403"/>
              <a:gd name="T16" fmla="*/ 1577618523 w 699"/>
              <a:gd name="T17" fmla="*/ 430945588 h 403"/>
              <a:gd name="T18" fmla="*/ 1043345158 w 699"/>
              <a:gd name="T19" fmla="*/ 199091394 h 403"/>
              <a:gd name="T20" fmla="*/ 624999032 w 699"/>
              <a:gd name="T21" fmla="*/ 60483703 h 403"/>
              <a:gd name="T22" fmla="*/ 0 w 699"/>
              <a:gd name="T23" fmla="*/ 105846480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0426" name="Freeform 11"/>
          <p:cNvSpPr>
            <a:spLocks/>
          </p:cNvSpPr>
          <p:nvPr/>
        </p:nvSpPr>
        <p:spPr bwMode="auto">
          <a:xfrm>
            <a:off x="6473825" y="1890713"/>
            <a:ext cx="773113" cy="1247775"/>
          </a:xfrm>
          <a:custGeom>
            <a:avLst/>
            <a:gdLst>
              <a:gd name="T0" fmla="*/ 35282210 w 487"/>
              <a:gd name="T1" fmla="*/ 241935000 h 786"/>
              <a:gd name="T2" fmla="*/ 196572315 w 487"/>
              <a:gd name="T3" fmla="*/ 12601575 h 786"/>
              <a:gd name="T4" fmla="*/ 337701156 w 487"/>
              <a:gd name="T5" fmla="*/ 35282188 h 786"/>
              <a:gd name="T6" fmla="*/ 405746212 w 487"/>
              <a:gd name="T7" fmla="*/ 80645000 h 786"/>
              <a:gd name="T8" fmla="*/ 592237896 w 487"/>
              <a:gd name="T9" fmla="*/ 335181575 h 786"/>
              <a:gd name="T10" fmla="*/ 776208627 w 487"/>
              <a:gd name="T11" fmla="*/ 544353750 h 786"/>
              <a:gd name="T12" fmla="*/ 1149191993 w 487"/>
              <a:gd name="T13" fmla="*/ 1262599075 h 786"/>
              <a:gd name="T14" fmla="*/ 1171874208 w 487"/>
              <a:gd name="T15" fmla="*/ 1887597825 h 786"/>
              <a:gd name="T16" fmla="*/ 940019683 w 487"/>
              <a:gd name="T17" fmla="*/ 1980842813 h 786"/>
              <a:gd name="T18" fmla="*/ 776208627 w 487"/>
              <a:gd name="T19" fmla="*/ 1680945013 h 786"/>
              <a:gd name="T20" fmla="*/ 592237896 w 487"/>
              <a:gd name="T21" fmla="*/ 1333163450 h 786"/>
              <a:gd name="T22" fmla="*/ 312499577 w 487"/>
              <a:gd name="T23" fmla="*/ 937498125 h 786"/>
              <a:gd name="T24" fmla="*/ 83166004 w 487"/>
              <a:gd name="T25" fmla="*/ 383063750 h 786"/>
              <a:gd name="T26" fmla="*/ 57964425 w 487"/>
              <a:gd name="T27" fmla="*/ 267136563 h 786"/>
              <a:gd name="T28" fmla="*/ 12601583 w 487"/>
              <a:gd name="T29" fmla="*/ 196572188 h 786"/>
              <a:gd name="T30" fmla="*/ 35282210 w 487"/>
              <a:gd name="T31" fmla="*/ 241935000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0427" name="Freeform 12"/>
          <p:cNvSpPr>
            <a:spLocks/>
          </p:cNvSpPr>
          <p:nvPr/>
        </p:nvSpPr>
        <p:spPr bwMode="auto">
          <a:xfrm>
            <a:off x="7065963" y="3036888"/>
            <a:ext cx="1587" cy="131762"/>
          </a:xfrm>
          <a:custGeom>
            <a:avLst/>
            <a:gdLst>
              <a:gd name="T0" fmla="*/ 0 w 1"/>
              <a:gd name="T1" fmla="*/ 0 h 83"/>
              <a:gd name="T2" fmla="*/ 0 w 1"/>
              <a:gd name="T3" fmla="*/ 209171381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428" name="Freeform 13"/>
          <p:cNvSpPr>
            <a:spLocks/>
          </p:cNvSpPr>
          <p:nvPr/>
        </p:nvSpPr>
        <p:spPr bwMode="auto">
          <a:xfrm>
            <a:off x="6740525" y="2822575"/>
            <a:ext cx="852488" cy="647700"/>
          </a:xfrm>
          <a:custGeom>
            <a:avLst/>
            <a:gdLst>
              <a:gd name="T0" fmla="*/ 10080631 w 537"/>
              <a:gd name="T1" fmla="*/ 201612500 h 408"/>
              <a:gd name="T2" fmla="*/ 103327261 w 537"/>
              <a:gd name="T3" fmla="*/ 340221888 h 408"/>
              <a:gd name="T4" fmla="*/ 196572303 w 537"/>
              <a:gd name="T5" fmla="*/ 478829688 h 408"/>
              <a:gd name="T6" fmla="*/ 473789653 w 537"/>
              <a:gd name="T7" fmla="*/ 965220638 h 408"/>
              <a:gd name="T8" fmla="*/ 657761961 w 537"/>
              <a:gd name="T9" fmla="*/ 1013102813 h 408"/>
              <a:gd name="T10" fmla="*/ 1098788769 w 537"/>
              <a:gd name="T11" fmla="*/ 897175625 h 408"/>
              <a:gd name="T12" fmla="*/ 1121470983 w 537"/>
              <a:gd name="T13" fmla="*/ 710684063 h 408"/>
              <a:gd name="T14" fmla="*/ 1353325494 w 537"/>
              <a:gd name="T15" fmla="*/ 433466875 h 408"/>
              <a:gd name="T16" fmla="*/ 1307962655 w 537"/>
              <a:gd name="T17" fmla="*/ 246975313 h 408"/>
              <a:gd name="T18" fmla="*/ 473789653 w 537"/>
              <a:gd name="T19" fmla="*/ 15120938 h 408"/>
              <a:gd name="T20" fmla="*/ 55443470 w 537"/>
              <a:gd name="T21" fmla="*/ 108367513 h 408"/>
              <a:gd name="T22" fmla="*/ 10080631 w 537"/>
              <a:gd name="T23" fmla="*/ 201612500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4414" name="Oval 14"/>
          <p:cNvSpPr>
            <a:spLocks noChangeArrowheads="1"/>
          </p:cNvSpPr>
          <p:nvPr/>
        </p:nvSpPr>
        <p:spPr bwMode="auto">
          <a:xfrm>
            <a:off x="2130425" y="1092200"/>
            <a:ext cx="5054600" cy="4902200"/>
          </a:xfrm>
          <a:prstGeom prst="ellipse">
            <a:avLst/>
          </a:prstGeom>
          <a:noFill/>
          <a:ln w="50800">
            <a:solidFill>
              <a:srgbClr val="858585"/>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415" name="Text Box 15"/>
          <p:cNvSpPr txBox="1">
            <a:spLocks noChangeArrowheads="1"/>
          </p:cNvSpPr>
          <p:nvPr/>
        </p:nvSpPr>
        <p:spPr bwMode="auto">
          <a:xfrm>
            <a:off x="5537200" y="1104900"/>
            <a:ext cx="2908300" cy="358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2900" u="none">
                <a:solidFill>
                  <a:srgbClr val="51DC00"/>
                </a:solidFill>
                <a:latin typeface="Times" charset="0"/>
                <a:ea typeface="+mn-ea"/>
                <a:cs typeface="+mn-cs"/>
              </a:rPr>
              <a:t>M</a:t>
            </a:r>
          </a:p>
        </p:txBody>
      </p:sp>
      <p:sp>
        <p:nvSpPr>
          <p:cNvPr id="614416" name="Rectangle 16"/>
          <p:cNvSpPr>
            <a:spLocks noChangeArrowheads="1"/>
          </p:cNvSpPr>
          <p:nvPr/>
        </p:nvSpPr>
        <p:spPr bwMode="auto">
          <a:xfrm>
            <a:off x="2112963" y="2163763"/>
            <a:ext cx="3109912" cy="2054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1700" u="none">
                <a:solidFill>
                  <a:srgbClr val="FAFD00"/>
                </a:solidFill>
                <a:latin typeface="Times" charset="0"/>
              </a:rPr>
              <a:t>V</a:t>
            </a:r>
            <a:r>
              <a:rPr lang="en-US" sz="10600" u="none">
                <a:solidFill>
                  <a:srgbClr val="51DC00"/>
                </a:solidFill>
                <a:latin typeface="Times" charset="0"/>
              </a:rPr>
              <a:t>  </a:t>
            </a:r>
            <a:r>
              <a:rPr lang="en-US" sz="12900" u="none">
                <a:solidFill>
                  <a:srgbClr val="FAFD00"/>
                </a:solidFill>
                <a:latin typeface="Times" charset="0"/>
              </a:rPr>
              <a:t>U</a:t>
            </a:r>
            <a:endParaRPr lang="en-US" sz="22900" u="none">
              <a:solidFill>
                <a:srgbClr val="51DC00"/>
              </a:solidFill>
              <a:latin typeface="Times" charset="0"/>
            </a:endParaRPr>
          </a:p>
        </p:txBody>
      </p:sp>
      <p:sp>
        <p:nvSpPr>
          <p:cNvPr id="614417" name="Rectangle 17"/>
          <p:cNvSpPr>
            <a:spLocks noChangeArrowheads="1"/>
          </p:cNvSpPr>
          <p:nvPr/>
        </p:nvSpPr>
        <p:spPr bwMode="auto">
          <a:xfrm>
            <a:off x="2160588" y="4543425"/>
            <a:ext cx="4752975" cy="1185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u="none">
                <a:solidFill>
                  <a:srgbClr val="00FF00"/>
                </a:solidFill>
                <a:latin typeface="Times" charset="0"/>
              </a:rPr>
              <a:t>“</a:t>
            </a:r>
            <a:r>
              <a:rPr lang="en-US" sz="7200" i="1" u="none">
                <a:solidFill>
                  <a:srgbClr val="00FF00"/>
                </a:solidFill>
                <a:latin typeface="Times" charset="0"/>
              </a:rPr>
              <a:t>MATEKA</a:t>
            </a:r>
            <a:r>
              <a:rPr lang="ja-JP" altLang="en-US" sz="7200" i="1" u="none">
                <a:solidFill>
                  <a:srgbClr val="00FF00"/>
                </a:solidFill>
                <a:latin typeface="Times" charset="0"/>
              </a:rPr>
              <a:t>”</a:t>
            </a:r>
            <a:endParaRPr lang="en-US" sz="7200" i="1" u="none">
              <a:solidFill>
                <a:srgbClr val="00FF00"/>
              </a:solidFill>
              <a:latin typeface="Times" charset="0"/>
            </a:endParaRPr>
          </a:p>
        </p:txBody>
      </p:sp>
      <p:sp>
        <p:nvSpPr>
          <p:cNvPr id="60433" name="Text Box 18"/>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60434" name="Text Box 19"/>
          <p:cNvSpPr txBox="1">
            <a:spLocks noChangeArrowheads="1"/>
          </p:cNvSpPr>
          <p:nvPr/>
        </p:nvSpPr>
        <p:spPr bwMode="auto">
          <a:xfrm>
            <a:off x="8596313" y="643096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1</a:t>
            </a:r>
            <a:endParaRPr lang="en-US" sz="2000" u="none">
              <a:solidFill>
                <a:srgbClr val="FFA27C"/>
              </a:solidFill>
              <a:latin typeface="B VAG Rounded Bold" charset="0"/>
            </a:endParaRPr>
          </a:p>
        </p:txBody>
      </p:sp>
      <p:sp>
        <p:nvSpPr>
          <p:cNvPr id="614420" name="Rectangle 20"/>
          <p:cNvSpPr>
            <a:spLocks noChangeArrowheads="1"/>
          </p:cNvSpPr>
          <p:nvPr/>
        </p:nvSpPr>
        <p:spPr bwMode="auto">
          <a:xfrm>
            <a:off x="8085138" y="653732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54</a:t>
            </a:r>
          </a:p>
        </p:txBody>
      </p:sp>
      <p:sp>
        <p:nvSpPr>
          <p:cNvPr id="60436" name="Text Box 2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37-38</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14"/>
                                        </p:tgtEl>
                                        <p:attrNameLst>
                                          <p:attrName>style.visibility</p:attrName>
                                        </p:attrNameLst>
                                      </p:cBhvr>
                                      <p:to>
                                        <p:strVal val="visible"/>
                                      </p:to>
                                    </p:set>
                                    <p:animEffect transition="in" filter="wipe(down)">
                                      <p:cBhvr>
                                        <p:cTn id="7" dur="500"/>
                                        <p:tgtEl>
                                          <p:spTgt spid="614414"/>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14415"/>
                                        </p:tgtEl>
                                        <p:attrNameLst>
                                          <p:attrName>style.visibility</p:attrName>
                                        </p:attrNameLst>
                                      </p:cBhvr>
                                      <p:to>
                                        <p:strVal val="visible"/>
                                      </p:to>
                                    </p:set>
                                    <p:anim calcmode="lin" valueType="num">
                                      <p:cBhvr>
                                        <p:cTn id="11" dur="500" fill="hold"/>
                                        <p:tgtEl>
                                          <p:spTgt spid="614415"/>
                                        </p:tgtEl>
                                        <p:attrNameLst>
                                          <p:attrName>ppt_w</p:attrName>
                                        </p:attrNameLst>
                                      </p:cBhvr>
                                      <p:tavLst>
                                        <p:tav tm="0">
                                          <p:val>
                                            <p:fltVal val="0"/>
                                          </p:val>
                                        </p:tav>
                                        <p:tav tm="100000">
                                          <p:val>
                                            <p:strVal val="#ppt_w"/>
                                          </p:val>
                                        </p:tav>
                                      </p:tavLst>
                                    </p:anim>
                                    <p:anim calcmode="lin" valueType="num">
                                      <p:cBhvr>
                                        <p:cTn id="12" dur="500" fill="hold"/>
                                        <p:tgtEl>
                                          <p:spTgt spid="614415"/>
                                        </p:tgtEl>
                                        <p:attrNameLst>
                                          <p:attrName>ppt_h</p:attrName>
                                        </p:attrNameLst>
                                      </p:cBhvr>
                                      <p:tavLst>
                                        <p:tav tm="0">
                                          <p:val>
                                            <p:fltVal val="0"/>
                                          </p:val>
                                        </p:tav>
                                        <p:tav tm="100000">
                                          <p:val>
                                            <p:strVal val="#ppt_h"/>
                                          </p:val>
                                        </p:tav>
                                      </p:tavLst>
                                    </p:anim>
                                    <p:anim calcmode="lin" valueType="num">
                                      <p:cBhvr>
                                        <p:cTn id="13" dur="500" fill="hold"/>
                                        <p:tgtEl>
                                          <p:spTgt spid="614415"/>
                                        </p:tgtEl>
                                        <p:attrNameLst>
                                          <p:attrName>ppt_x</p:attrName>
                                        </p:attrNameLst>
                                      </p:cBhvr>
                                      <p:tavLst>
                                        <p:tav tm="0">
                                          <p:val>
                                            <p:fltVal val="0.5"/>
                                          </p:val>
                                        </p:tav>
                                        <p:tav tm="100000">
                                          <p:val>
                                            <p:strVal val="#ppt_x"/>
                                          </p:val>
                                        </p:tav>
                                      </p:tavLst>
                                    </p:anim>
                                    <p:anim calcmode="lin" valueType="num">
                                      <p:cBhvr>
                                        <p:cTn id="14" dur="500" fill="hold"/>
                                        <p:tgtEl>
                                          <p:spTgt spid="614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4" grpId="0" animBg="1"/>
      <p:bldP spid="614415"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13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42" name="Picture 21" descr="A:\BRIA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6588" y="1011238"/>
            <a:ext cx="5713412" cy="472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Freeform 20"/>
          <p:cNvSpPr>
            <a:spLocks/>
          </p:cNvSpPr>
          <p:nvPr/>
        </p:nvSpPr>
        <p:spPr bwMode="auto">
          <a:xfrm>
            <a:off x="7397750" y="779463"/>
            <a:ext cx="1125538" cy="1358900"/>
          </a:xfrm>
          <a:custGeom>
            <a:avLst/>
            <a:gdLst>
              <a:gd name="T0" fmla="*/ 546874943 w 709"/>
              <a:gd name="T1" fmla="*/ 88206263 h 856"/>
              <a:gd name="T2" fmla="*/ 282257625 w 709"/>
              <a:gd name="T3" fmla="*/ 194052825 h 856"/>
              <a:gd name="T4" fmla="*/ 158770708 w 709"/>
              <a:gd name="T5" fmla="*/ 372983125 h 856"/>
              <a:gd name="T6" fmla="*/ 70564406 w 709"/>
              <a:gd name="T7" fmla="*/ 496471575 h 856"/>
              <a:gd name="T8" fmla="*/ 52924099 w 709"/>
              <a:gd name="T9" fmla="*/ 567035950 h 856"/>
              <a:gd name="T10" fmla="*/ 17641895 w 709"/>
              <a:gd name="T11" fmla="*/ 619958438 h 856"/>
              <a:gd name="T12" fmla="*/ 194052911 w 709"/>
              <a:gd name="T13" fmla="*/ 972780313 h 856"/>
              <a:gd name="T14" fmla="*/ 282257625 w 709"/>
              <a:gd name="T15" fmla="*/ 1096268763 h 856"/>
              <a:gd name="T16" fmla="*/ 405746130 w 709"/>
              <a:gd name="T17" fmla="*/ 1237397513 h 856"/>
              <a:gd name="T18" fmla="*/ 476310537 w 709"/>
              <a:gd name="T19" fmla="*/ 1381045625 h 856"/>
              <a:gd name="T20" fmla="*/ 690523119 w 709"/>
              <a:gd name="T21" fmla="*/ 1892638138 h 856"/>
              <a:gd name="T22" fmla="*/ 1025704843 w 709"/>
              <a:gd name="T23" fmla="*/ 1980842813 h 856"/>
              <a:gd name="T24" fmla="*/ 1325602776 w 709"/>
              <a:gd name="T25" fmla="*/ 2121971563 h 856"/>
              <a:gd name="T26" fmla="*/ 1431449386 w 709"/>
              <a:gd name="T27" fmla="*/ 2147483647 h 856"/>
              <a:gd name="T28" fmla="*/ 1628021661 w 709"/>
              <a:gd name="T29" fmla="*/ 2104331263 h 856"/>
              <a:gd name="T30" fmla="*/ 1680945759 w 709"/>
              <a:gd name="T31" fmla="*/ 1945560625 h 856"/>
              <a:gd name="T32" fmla="*/ 1537295995 w 709"/>
              <a:gd name="T33" fmla="*/ 1628020938 h 856"/>
              <a:gd name="T34" fmla="*/ 1628021661 w 709"/>
              <a:gd name="T35" fmla="*/ 1363405325 h 856"/>
              <a:gd name="T36" fmla="*/ 1698586067 w 709"/>
              <a:gd name="T37" fmla="*/ 1202115325 h 856"/>
              <a:gd name="T38" fmla="*/ 1786792369 w 709"/>
              <a:gd name="T39" fmla="*/ 796369375 h 856"/>
              <a:gd name="T40" fmla="*/ 1645663556 w 709"/>
              <a:gd name="T41" fmla="*/ 655240625 h 856"/>
              <a:gd name="T42" fmla="*/ 1466731589 w 709"/>
              <a:gd name="T43" fmla="*/ 443547500 h 856"/>
              <a:gd name="T44" fmla="*/ 1202115859 w 709"/>
              <a:gd name="T45" fmla="*/ 282257500 h 856"/>
              <a:gd name="T46" fmla="*/ 1008062948 w 709"/>
              <a:gd name="T47" fmla="*/ 0 h 856"/>
              <a:gd name="T48" fmla="*/ 690523119 w 709"/>
              <a:gd name="T49" fmla="*/ 141128750 h 856"/>
              <a:gd name="T50" fmla="*/ 546874943 w 709"/>
              <a:gd name="T51" fmla="*/ 88206263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0020" name="Rectangle 4"/>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GB" sz="1600" b="1" u="none">
              <a:solidFill>
                <a:schemeClr val="hlink"/>
              </a:solidFill>
              <a:effectLst>
                <a:outerShdw blurRad="38100" dist="38100" dir="2700000" algn="tl">
                  <a:srgbClr val="000000"/>
                </a:outerShdw>
              </a:effectLst>
              <a:ea typeface="+mn-ea"/>
              <a:cs typeface="+mn-cs"/>
            </a:endParaRPr>
          </a:p>
        </p:txBody>
      </p:sp>
      <p:sp>
        <p:nvSpPr>
          <p:cNvPr id="61445" name="Text Box 5"/>
          <p:cNvSpPr txBox="1">
            <a:spLocks noChangeArrowheads="1"/>
          </p:cNvSpPr>
          <p:nvPr/>
        </p:nvSpPr>
        <p:spPr bwMode="auto">
          <a:xfrm>
            <a:off x="1778000" y="-22225"/>
            <a:ext cx="353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1600" b="1" u="none">
                <a:solidFill>
                  <a:schemeClr val="tx1"/>
                </a:solidFill>
              </a:rPr>
              <a:t>2 Wafalme 25:21 hadi Ezra 1:3</a:t>
            </a:r>
          </a:p>
        </p:txBody>
      </p:sp>
      <p:sp>
        <p:nvSpPr>
          <p:cNvPr id="61446" name="Text Box 8"/>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470026" name="Rectangle 10"/>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55</a:t>
            </a:r>
          </a:p>
        </p:txBody>
      </p:sp>
      <p:sp>
        <p:nvSpPr>
          <p:cNvPr id="61448" name="Text Box 1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37-38</a:t>
            </a:r>
          </a:p>
        </p:txBody>
      </p:sp>
      <p:sp>
        <p:nvSpPr>
          <p:cNvPr id="61449" name="Text Box 12"/>
          <p:cNvSpPr txBox="1">
            <a:spLocks noChangeArrowheads="1"/>
          </p:cNvSpPr>
          <p:nvPr/>
        </p:nvSpPr>
        <p:spPr bwMode="auto">
          <a:xfrm>
            <a:off x="465138" y="656431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900" b="1" u="none">
                <a:solidFill>
                  <a:srgbClr val="FFFFFF"/>
                </a:solidFill>
                <a:latin typeface="Arial" charset="0"/>
              </a:rPr>
              <a:t>©2003 TBBMI</a:t>
            </a:r>
          </a:p>
        </p:txBody>
      </p:sp>
      <p:sp>
        <p:nvSpPr>
          <p:cNvPr id="470029" name="Rectangle 13"/>
          <p:cNvSpPr>
            <a:spLocks noChangeArrowheads="1"/>
          </p:cNvSpPr>
          <p:nvPr/>
        </p:nvSpPr>
        <p:spPr bwMode="auto">
          <a:xfrm>
            <a:off x="7539038" y="6530975"/>
            <a:ext cx="736600"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7.2.03d.</a:t>
            </a:r>
          </a:p>
        </p:txBody>
      </p:sp>
      <p:sp>
        <p:nvSpPr>
          <p:cNvPr id="61451" name="Freeform 17"/>
          <p:cNvSpPr>
            <a:spLocks/>
          </p:cNvSpPr>
          <p:nvPr/>
        </p:nvSpPr>
        <p:spPr bwMode="auto">
          <a:xfrm>
            <a:off x="7265988" y="771525"/>
            <a:ext cx="1011237" cy="954088"/>
          </a:xfrm>
          <a:custGeom>
            <a:avLst/>
            <a:gdLst>
              <a:gd name="T0" fmla="*/ 30241860 w 637"/>
              <a:gd name="T1" fmla="*/ 60483782 h 601"/>
              <a:gd name="T2" fmla="*/ 30241860 w 637"/>
              <a:gd name="T3" fmla="*/ 181451345 h 601"/>
              <a:gd name="T4" fmla="*/ 30241860 w 637"/>
              <a:gd name="T5" fmla="*/ 302418908 h 601"/>
              <a:gd name="T6" fmla="*/ 90725580 w 637"/>
              <a:gd name="T7" fmla="*/ 362902690 h 601"/>
              <a:gd name="T8" fmla="*/ 241934880 w 637"/>
              <a:gd name="T9" fmla="*/ 423386472 h 601"/>
              <a:gd name="T10" fmla="*/ 362902321 w 637"/>
              <a:gd name="T11" fmla="*/ 483870254 h 601"/>
              <a:gd name="T12" fmla="*/ 483869761 w 637"/>
              <a:gd name="T13" fmla="*/ 514112144 h 601"/>
              <a:gd name="T14" fmla="*/ 604837201 w 637"/>
              <a:gd name="T15" fmla="*/ 574595926 h 601"/>
              <a:gd name="T16" fmla="*/ 725804641 w 637"/>
              <a:gd name="T17" fmla="*/ 665321599 h 601"/>
              <a:gd name="T18" fmla="*/ 846772081 w 637"/>
              <a:gd name="T19" fmla="*/ 756047271 h 601"/>
              <a:gd name="T20" fmla="*/ 907255801 w 637"/>
              <a:gd name="T21" fmla="*/ 877014835 h 601"/>
              <a:gd name="T22" fmla="*/ 967739522 w 637"/>
              <a:gd name="T23" fmla="*/ 997982398 h 601"/>
              <a:gd name="T24" fmla="*/ 1058465102 w 637"/>
              <a:gd name="T25" fmla="*/ 1088708071 h 601"/>
              <a:gd name="T26" fmla="*/ 1118948822 w 637"/>
              <a:gd name="T27" fmla="*/ 1209675634 h 601"/>
              <a:gd name="T28" fmla="*/ 1149190682 w 637"/>
              <a:gd name="T29" fmla="*/ 1330643197 h 601"/>
              <a:gd name="T30" fmla="*/ 1149190682 w 637"/>
              <a:gd name="T31" fmla="*/ 1451610761 h 601"/>
              <a:gd name="T32" fmla="*/ 1209674402 w 637"/>
              <a:gd name="T33" fmla="*/ 1512094542 h 601"/>
              <a:gd name="T34" fmla="*/ 1330641842 w 637"/>
              <a:gd name="T35" fmla="*/ 1512094542 h 601"/>
              <a:gd name="T36" fmla="*/ 1481851142 w 637"/>
              <a:gd name="T37" fmla="*/ 1512094542 h 601"/>
              <a:gd name="T38" fmla="*/ 1602818582 w 637"/>
              <a:gd name="T39" fmla="*/ 1512094542 h 601"/>
              <a:gd name="T40" fmla="*/ 1572576722 w 637"/>
              <a:gd name="T41" fmla="*/ 1391126979 h 601"/>
              <a:gd name="T42" fmla="*/ 1542334862 w 637"/>
              <a:gd name="T43" fmla="*/ 1270159416 h 601"/>
              <a:gd name="T44" fmla="*/ 1481851142 w 637"/>
              <a:gd name="T45" fmla="*/ 1149191852 h 601"/>
              <a:gd name="T46" fmla="*/ 1421367422 w 637"/>
              <a:gd name="T47" fmla="*/ 1028224289 h 601"/>
              <a:gd name="T48" fmla="*/ 1360883702 w 637"/>
              <a:gd name="T49" fmla="*/ 907256725 h 601"/>
              <a:gd name="T50" fmla="*/ 1270158122 w 637"/>
              <a:gd name="T51" fmla="*/ 786289162 h 601"/>
              <a:gd name="T52" fmla="*/ 1239916262 w 637"/>
              <a:gd name="T53" fmla="*/ 665321599 h 601"/>
              <a:gd name="T54" fmla="*/ 1149190682 w 637"/>
              <a:gd name="T55" fmla="*/ 574595926 h 601"/>
              <a:gd name="T56" fmla="*/ 1058465102 w 637"/>
              <a:gd name="T57" fmla="*/ 483870254 h 601"/>
              <a:gd name="T58" fmla="*/ 967739522 w 637"/>
              <a:gd name="T59" fmla="*/ 393144581 h 601"/>
              <a:gd name="T60" fmla="*/ 877013941 w 637"/>
              <a:gd name="T61" fmla="*/ 302418908 h 601"/>
              <a:gd name="T62" fmla="*/ 756046501 w 637"/>
              <a:gd name="T63" fmla="*/ 241935127 h 601"/>
              <a:gd name="T64" fmla="*/ 635079061 w 637"/>
              <a:gd name="T65" fmla="*/ 181451345 h 601"/>
              <a:gd name="T66" fmla="*/ 514111621 w 637"/>
              <a:gd name="T67" fmla="*/ 120967563 h 601"/>
              <a:gd name="T68" fmla="*/ 393144181 w 637"/>
              <a:gd name="T69" fmla="*/ 90725673 h 601"/>
              <a:gd name="T70" fmla="*/ 272176740 w 637"/>
              <a:gd name="T71" fmla="*/ 60483782 h 601"/>
              <a:gd name="T72" fmla="*/ 151209300 w 637"/>
              <a:gd name="T73" fmla="*/ 0 h 601"/>
              <a:gd name="T74" fmla="*/ 3024186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0032" name="Oval 16"/>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1453" name="Rectangle 18"/>
          <p:cNvSpPr>
            <a:spLocks noChangeArrowheads="1"/>
          </p:cNvSpPr>
          <p:nvPr/>
        </p:nvSpPr>
        <p:spPr bwMode="auto">
          <a:xfrm>
            <a:off x="6772275" y="901700"/>
            <a:ext cx="1844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3600" u="none">
                <a:solidFill>
                  <a:schemeClr val="accent2"/>
                </a:solidFill>
                <a:latin typeface="Times" charset="0"/>
              </a:rPr>
              <a:t>V</a:t>
            </a:r>
            <a:r>
              <a:rPr lang="en-US" sz="1800" u="none">
                <a:solidFill>
                  <a:schemeClr val="accent2"/>
                </a:solidFill>
                <a:latin typeface="Times" charset="0"/>
              </a:rPr>
              <a:t> </a:t>
            </a:r>
            <a:r>
              <a:rPr lang="en-US" sz="3600" u="none">
                <a:solidFill>
                  <a:schemeClr val="accent2"/>
                </a:solidFill>
                <a:latin typeface="Times" charset="0"/>
              </a:rPr>
              <a:t>U</a:t>
            </a:r>
            <a:r>
              <a:rPr lang="en-US" sz="3600" u="none">
                <a:solidFill>
                  <a:schemeClr val="tx2"/>
                </a:solidFill>
                <a:latin typeface="Times" charset="0"/>
              </a:rPr>
              <a:t> </a:t>
            </a:r>
            <a:r>
              <a:rPr lang="en-US" sz="6000" u="none">
                <a:solidFill>
                  <a:srgbClr val="1CFF23"/>
                </a:solidFill>
                <a:latin typeface="Times" charset="0"/>
              </a:rPr>
              <a:t>M</a:t>
            </a:r>
          </a:p>
        </p:txBody>
      </p:sp>
      <p:sp>
        <p:nvSpPr>
          <p:cNvPr id="470019" name="AutoShape 3"/>
          <p:cNvSpPr>
            <a:spLocks noChangeArrowheads="1"/>
          </p:cNvSpPr>
          <p:nvPr/>
        </p:nvSpPr>
        <p:spPr bwMode="auto">
          <a:xfrm rot="-1440000">
            <a:off x="2895600" y="377031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2466"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68996" name="Rectangle 4"/>
          <p:cNvSpPr>
            <a:spLocks noChangeArrowheads="1"/>
          </p:cNvSpPr>
          <p:nvPr/>
        </p:nvSpPr>
        <p:spPr bwMode="auto">
          <a:xfrm>
            <a:off x="738188" y="900113"/>
            <a:ext cx="7921625" cy="50323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b="1" u="none">
                <a:solidFill>
                  <a:srgbClr val="FAFD00"/>
                </a:solidFill>
                <a:latin typeface="Times" charset="0"/>
              </a:rPr>
              <a:t>MAKISIYO YA NYAKATI</a:t>
            </a:r>
          </a:p>
          <a:p>
            <a:pPr>
              <a:defRPr/>
            </a:pPr>
            <a:r>
              <a:rPr lang="en-US" sz="3600" b="1" u="none">
                <a:solidFill>
                  <a:srgbClr val="FAFD00"/>
                </a:solidFill>
                <a:latin typeface="Times" charset="0"/>
              </a:rPr>
              <a:t>IBRAHIMU- YUSUFU	  	2000 B.C.</a:t>
            </a:r>
            <a:endParaRPr lang="en-US" sz="3600" b="1" u="none">
              <a:solidFill>
                <a:schemeClr val="hlink"/>
              </a:solidFill>
              <a:latin typeface="Times" charset="0"/>
            </a:endParaRPr>
          </a:p>
          <a:p>
            <a:pPr>
              <a:defRPr/>
            </a:pPr>
            <a:endParaRPr lang="en-US" sz="3600" b="1" u="none">
              <a:solidFill>
                <a:srgbClr val="FAFD00"/>
              </a:solidFill>
              <a:latin typeface="Times" charset="0"/>
            </a:endParaRPr>
          </a:p>
          <a:p>
            <a:pPr>
              <a:defRPr/>
            </a:pPr>
            <a:r>
              <a:rPr lang="en-US" sz="3600" b="1" u="none">
                <a:solidFill>
                  <a:srgbClr val="FAFD00"/>
                </a:solidFill>
                <a:latin typeface="Times" charset="0"/>
              </a:rPr>
              <a:t>MUSA-YOSHUA	  		1500 B.C.</a:t>
            </a:r>
          </a:p>
          <a:p>
            <a:pPr>
              <a:defRPr/>
            </a:pPr>
            <a:endParaRPr lang="en-US" sz="3600" b="1" u="none">
              <a:solidFill>
                <a:srgbClr val="FAFD00"/>
              </a:solidFill>
              <a:latin typeface="Times" charset="0"/>
            </a:endParaRPr>
          </a:p>
          <a:p>
            <a:pPr>
              <a:defRPr/>
            </a:pPr>
            <a:r>
              <a:rPr lang="en-US" sz="3600" b="1" u="none">
                <a:solidFill>
                  <a:srgbClr val="FAFD00"/>
                </a:solidFill>
                <a:latin typeface="Times" charset="0"/>
              </a:rPr>
              <a:t>VURUGU-UTUKUFU  	1000 B.C.</a:t>
            </a:r>
          </a:p>
          <a:p>
            <a:pPr>
              <a:defRPr/>
            </a:pPr>
            <a:endParaRPr lang="en-US" sz="3600" b="1" u="none">
              <a:solidFill>
                <a:schemeClr val="hlink"/>
              </a:solidFill>
              <a:latin typeface="Times" charset="0"/>
            </a:endParaRPr>
          </a:p>
          <a:p>
            <a:pPr>
              <a:defRPr/>
            </a:pPr>
            <a:r>
              <a:rPr lang="en-US" sz="3600" b="1" u="none">
                <a:solidFill>
                  <a:schemeClr val="hlink"/>
                </a:solidFill>
                <a:latin typeface="Times" charset="0"/>
              </a:rPr>
              <a:t>MATEKA-KIMNYA    	  500 B.C.</a:t>
            </a:r>
            <a:endParaRPr lang="en-US" sz="3600" b="1" u="none">
              <a:solidFill>
                <a:srgbClr val="FAFD00"/>
              </a:solidFill>
              <a:latin typeface="Times" charset="0"/>
            </a:endParaRPr>
          </a:p>
          <a:p>
            <a:pPr algn="ctr">
              <a:defRPr/>
            </a:pPr>
            <a:endParaRPr lang="en-US" sz="3600" b="1" u="none">
              <a:solidFill>
                <a:srgbClr val="FAFD00"/>
              </a:solidFill>
              <a:latin typeface="Times" charset="0"/>
            </a:endParaRPr>
          </a:p>
        </p:txBody>
      </p:sp>
      <p:sp>
        <p:nvSpPr>
          <p:cNvPr id="62468"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8998" name="Oval 6"/>
          <p:cNvSpPr>
            <a:spLocks noChangeArrowheads="1"/>
          </p:cNvSpPr>
          <p:nvPr/>
        </p:nvSpPr>
        <p:spPr bwMode="auto">
          <a:xfrm>
            <a:off x="342900" y="4600575"/>
            <a:ext cx="7991475" cy="976313"/>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ea typeface="+mn-ea"/>
              <a:cs typeface="+mn-cs"/>
            </a:endParaRPr>
          </a:p>
        </p:txBody>
      </p:sp>
      <p:sp>
        <p:nvSpPr>
          <p:cNvPr id="468999" name="Rectangle 7"/>
          <p:cNvSpPr>
            <a:spLocks noChangeArrowheads="1"/>
          </p:cNvSpPr>
          <p:nvPr/>
        </p:nvSpPr>
        <p:spPr bwMode="auto">
          <a:xfrm>
            <a:off x="7734300" y="6226175"/>
            <a:ext cx="184150" cy="336550"/>
          </a:xfrm>
          <a:prstGeom prst="rect">
            <a:avLst/>
          </a:prstGeom>
          <a:noFill/>
          <a:ln w="12700">
            <a:noFill/>
            <a:miter lim="800000"/>
            <a:headEnd/>
            <a:tailEnd/>
          </a:ln>
          <a:effectLst/>
        </p:spPr>
        <p:txBody>
          <a:bodyPr wrap="none">
            <a:spAutoFit/>
          </a:bodyPr>
          <a:lstStyle/>
          <a:p>
            <a:pPr>
              <a:defRPr/>
            </a:pPr>
            <a:endParaRPr lang="en-GB" sz="1600" b="1" u="none">
              <a:solidFill>
                <a:schemeClr val="hlink"/>
              </a:solidFill>
              <a:effectLst>
                <a:outerShdw blurRad="38100" dist="38100" dir="2700000" algn="tl">
                  <a:srgbClr val="000000"/>
                </a:outerShdw>
              </a:effectLst>
              <a:ea typeface="+mn-ea"/>
              <a:cs typeface="+mn-cs"/>
            </a:endParaRPr>
          </a:p>
        </p:txBody>
      </p:sp>
      <p:sp>
        <p:nvSpPr>
          <p:cNvPr id="62471" name="Text Box 9"/>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469003" name="Rectangle 11"/>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56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68996"/>
                                        </p:tgtEl>
                                        <p:attrNameLst>
                                          <p:attrName>style.visibility</p:attrName>
                                        </p:attrNameLst>
                                      </p:cBhvr>
                                      <p:to>
                                        <p:strVal val="visible"/>
                                      </p:to>
                                    </p:set>
                                    <p:animEffect transition="in" filter="dissolve">
                                      <p:cBhvr>
                                        <p:cTn id="7" dur="500"/>
                                        <p:tgtEl>
                                          <p:spTgt spid="468996"/>
                                        </p:tgtEl>
                                      </p:cBhvr>
                                    </p:animEffect>
                                  </p:childTnLst>
                                </p:cTn>
                              </p:par>
                            </p:childTnLst>
                          </p:cTn>
                        </p:par>
                        <p:par>
                          <p:cTn id="8" fill="hold" nodeType="afterGroup">
                            <p:stCondLst>
                              <p:cond delay="500"/>
                            </p:stCondLst>
                            <p:childTnLst>
                              <p:par>
                                <p:cTn id="9" presetID="23" presetClass="entr" presetSubtype="528" fill="hold" grpId="0" nodeType="afterEffect">
                                  <p:stCondLst>
                                    <p:cond delay="500"/>
                                  </p:stCondLst>
                                  <p:childTnLst>
                                    <p:set>
                                      <p:cBhvr>
                                        <p:cTn id="10" dur="1" fill="hold">
                                          <p:stCondLst>
                                            <p:cond delay="0"/>
                                          </p:stCondLst>
                                        </p:cTn>
                                        <p:tgtEl>
                                          <p:spTgt spid="468998"/>
                                        </p:tgtEl>
                                        <p:attrNameLst>
                                          <p:attrName>style.visibility</p:attrName>
                                        </p:attrNameLst>
                                      </p:cBhvr>
                                      <p:to>
                                        <p:strVal val="visible"/>
                                      </p:to>
                                    </p:set>
                                    <p:anim calcmode="lin" valueType="num">
                                      <p:cBhvr>
                                        <p:cTn id="11" dur="500" fill="hold"/>
                                        <p:tgtEl>
                                          <p:spTgt spid="468998"/>
                                        </p:tgtEl>
                                        <p:attrNameLst>
                                          <p:attrName>ppt_w</p:attrName>
                                        </p:attrNameLst>
                                      </p:cBhvr>
                                      <p:tavLst>
                                        <p:tav tm="0">
                                          <p:val>
                                            <p:fltVal val="0"/>
                                          </p:val>
                                        </p:tav>
                                        <p:tav tm="100000">
                                          <p:val>
                                            <p:strVal val="#ppt_w"/>
                                          </p:val>
                                        </p:tav>
                                      </p:tavLst>
                                    </p:anim>
                                    <p:anim calcmode="lin" valueType="num">
                                      <p:cBhvr>
                                        <p:cTn id="12" dur="500" fill="hold"/>
                                        <p:tgtEl>
                                          <p:spTgt spid="468998"/>
                                        </p:tgtEl>
                                        <p:attrNameLst>
                                          <p:attrName>ppt_h</p:attrName>
                                        </p:attrNameLst>
                                      </p:cBhvr>
                                      <p:tavLst>
                                        <p:tav tm="0">
                                          <p:val>
                                            <p:fltVal val="0"/>
                                          </p:val>
                                        </p:tav>
                                        <p:tav tm="100000">
                                          <p:val>
                                            <p:strVal val="#ppt_h"/>
                                          </p:val>
                                        </p:tav>
                                      </p:tavLst>
                                    </p:anim>
                                    <p:anim calcmode="lin" valueType="num">
                                      <p:cBhvr>
                                        <p:cTn id="13" dur="500" fill="hold"/>
                                        <p:tgtEl>
                                          <p:spTgt spid="468998"/>
                                        </p:tgtEl>
                                        <p:attrNameLst>
                                          <p:attrName>ppt_x</p:attrName>
                                        </p:attrNameLst>
                                      </p:cBhvr>
                                      <p:tavLst>
                                        <p:tav tm="0">
                                          <p:val>
                                            <p:fltVal val="0.5"/>
                                          </p:val>
                                        </p:tav>
                                        <p:tav tm="100000">
                                          <p:val>
                                            <p:strVal val="#ppt_x"/>
                                          </p:val>
                                        </p:tav>
                                      </p:tavLst>
                                    </p:anim>
                                    <p:anim calcmode="lin" valueType="num">
                                      <p:cBhvr>
                                        <p:cTn id="14"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autoUpdateAnimBg="0"/>
      <p:bldP spid="46899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026"/>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63490" name="Freeform 1027"/>
          <p:cNvSpPr>
            <a:spLocks/>
          </p:cNvSpPr>
          <p:nvPr/>
        </p:nvSpPr>
        <p:spPr bwMode="auto">
          <a:xfrm>
            <a:off x="1616075" y="858838"/>
            <a:ext cx="1620838" cy="3049587"/>
          </a:xfrm>
          <a:custGeom>
            <a:avLst/>
            <a:gdLst>
              <a:gd name="T0" fmla="*/ 2147483647 w 1021"/>
              <a:gd name="T1" fmla="*/ 60483740 h 1921"/>
              <a:gd name="T2" fmla="*/ 2147483647 w 1021"/>
              <a:gd name="T3" fmla="*/ 181451220 h 1921"/>
              <a:gd name="T4" fmla="*/ 2147483647 w 1021"/>
              <a:gd name="T5" fmla="*/ 302418700 h 1921"/>
              <a:gd name="T6" fmla="*/ 2147483647 w 1021"/>
              <a:gd name="T7" fmla="*/ 453628051 h 1921"/>
              <a:gd name="T8" fmla="*/ 2147483647 w 1021"/>
              <a:gd name="T9" fmla="*/ 604837401 h 1921"/>
              <a:gd name="T10" fmla="*/ 2147483647 w 1021"/>
              <a:gd name="T11" fmla="*/ 756046751 h 1921"/>
              <a:gd name="T12" fmla="*/ 2147483647 w 1021"/>
              <a:gd name="T13" fmla="*/ 877014231 h 1921"/>
              <a:gd name="T14" fmla="*/ 2147483647 w 1021"/>
              <a:gd name="T15" fmla="*/ 997981711 h 1921"/>
              <a:gd name="T16" fmla="*/ 2147483647 w 1021"/>
              <a:gd name="T17" fmla="*/ 1149191062 h 1921"/>
              <a:gd name="T18" fmla="*/ 2147483647 w 1021"/>
              <a:gd name="T19" fmla="*/ 1300400412 h 1921"/>
              <a:gd name="T20" fmla="*/ 2147483647 w 1021"/>
              <a:gd name="T21" fmla="*/ 1421367892 h 1921"/>
              <a:gd name="T22" fmla="*/ 2147483647 w 1021"/>
              <a:gd name="T23" fmla="*/ 1602819112 h 1921"/>
              <a:gd name="T24" fmla="*/ 2147483647 w 1021"/>
              <a:gd name="T25" fmla="*/ 1754028462 h 1921"/>
              <a:gd name="T26" fmla="*/ 2147483647 w 1021"/>
              <a:gd name="T27" fmla="*/ 1874995943 h 1921"/>
              <a:gd name="T28" fmla="*/ 2147483647 w 1021"/>
              <a:gd name="T29" fmla="*/ 1995963423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16931903 w 1021"/>
              <a:gd name="T39" fmla="*/ 2147483647 h 1921"/>
              <a:gd name="T40" fmla="*/ 2086690019 w 1021"/>
              <a:gd name="T41" fmla="*/ 2147483647 h 1921"/>
              <a:gd name="T42" fmla="*/ 1995964366 w 1021"/>
              <a:gd name="T43" fmla="*/ 2147483647 h 1921"/>
              <a:gd name="T44" fmla="*/ 1935480597 w 1021"/>
              <a:gd name="T45" fmla="*/ 2147483647 h 1921"/>
              <a:gd name="T46" fmla="*/ 1844754944 w 1021"/>
              <a:gd name="T47" fmla="*/ 2147483647 h 1921"/>
              <a:gd name="T48" fmla="*/ 1754029291 w 1021"/>
              <a:gd name="T49" fmla="*/ 2147483647 h 1921"/>
              <a:gd name="T50" fmla="*/ 1663303638 w 1021"/>
              <a:gd name="T51" fmla="*/ 2147483647 h 1921"/>
              <a:gd name="T52" fmla="*/ 1602819869 w 1021"/>
              <a:gd name="T53" fmla="*/ 2147483647 h 1921"/>
              <a:gd name="T54" fmla="*/ 1512094216 w 1021"/>
              <a:gd name="T55" fmla="*/ 2147483647 h 1921"/>
              <a:gd name="T56" fmla="*/ 1421368563 w 1021"/>
              <a:gd name="T57" fmla="*/ 2147483647 h 1921"/>
              <a:gd name="T58" fmla="*/ 1360884795 w 1021"/>
              <a:gd name="T59" fmla="*/ 2147483647 h 1921"/>
              <a:gd name="T60" fmla="*/ 1300401026 w 1021"/>
              <a:gd name="T61" fmla="*/ 2147483647 h 1921"/>
              <a:gd name="T62" fmla="*/ 1209675373 w 1021"/>
              <a:gd name="T63" fmla="*/ 2147483647 h 1921"/>
              <a:gd name="T64" fmla="*/ 1088707836 w 1021"/>
              <a:gd name="T65" fmla="*/ 2147483647 h 1921"/>
              <a:gd name="T66" fmla="*/ 997982183 w 1021"/>
              <a:gd name="T67" fmla="*/ 2147483647 h 1921"/>
              <a:gd name="T68" fmla="*/ 846772761 w 1021"/>
              <a:gd name="T69" fmla="*/ 2147483647 h 1921"/>
              <a:gd name="T70" fmla="*/ 725805224 w 1021"/>
              <a:gd name="T71" fmla="*/ 2147483647 h 1921"/>
              <a:gd name="T72" fmla="*/ 574595802 w 1021"/>
              <a:gd name="T73" fmla="*/ 2147483647 h 1921"/>
              <a:gd name="T74" fmla="*/ 423386381 w 1021"/>
              <a:gd name="T75" fmla="*/ 2147483647 h 1921"/>
              <a:gd name="T76" fmla="*/ 241935075 w 1021"/>
              <a:gd name="T77" fmla="*/ 2147483647 h 1921"/>
              <a:gd name="T78" fmla="*/ 12096753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48" name="Rectangle 1028"/>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3492" name="Rectangle 1029"/>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493" name="Freeform 1030"/>
          <p:cNvSpPr>
            <a:spLocks/>
          </p:cNvSpPr>
          <p:nvPr/>
        </p:nvSpPr>
        <p:spPr bwMode="auto">
          <a:xfrm>
            <a:off x="6991350" y="3978275"/>
            <a:ext cx="1430338" cy="2097088"/>
          </a:xfrm>
          <a:custGeom>
            <a:avLst/>
            <a:gdLst>
              <a:gd name="T0" fmla="*/ 2147483647 w 901"/>
              <a:gd name="T1" fmla="*/ 0 h 1321"/>
              <a:gd name="T2" fmla="*/ 2147483647 w 901"/>
              <a:gd name="T3" fmla="*/ 30241882 h 1321"/>
              <a:gd name="T4" fmla="*/ 2147173876 w 901"/>
              <a:gd name="T5" fmla="*/ 60483764 h 1321"/>
              <a:gd name="T6" fmla="*/ 2086690104 w 901"/>
              <a:gd name="T7" fmla="*/ 90725647 h 1321"/>
              <a:gd name="T8" fmla="*/ 2026206333 w 901"/>
              <a:gd name="T9" fmla="*/ 120967529 h 1321"/>
              <a:gd name="T10" fmla="*/ 1965722562 w 901"/>
              <a:gd name="T11" fmla="*/ 151209411 h 1321"/>
              <a:gd name="T12" fmla="*/ 1935480677 w 901"/>
              <a:gd name="T13" fmla="*/ 211693175 h 1321"/>
              <a:gd name="T14" fmla="*/ 1874996905 w 901"/>
              <a:gd name="T15" fmla="*/ 241935058 h 1321"/>
              <a:gd name="T16" fmla="*/ 1814513134 w 901"/>
              <a:gd name="T17" fmla="*/ 302418822 h 1321"/>
              <a:gd name="T18" fmla="*/ 1754029363 w 901"/>
              <a:gd name="T19" fmla="*/ 332660704 h 1321"/>
              <a:gd name="T20" fmla="*/ 1723787478 w 901"/>
              <a:gd name="T21" fmla="*/ 393144469 h 1321"/>
              <a:gd name="T22" fmla="*/ 1663303706 w 901"/>
              <a:gd name="T23" fmla="*/ 423386351 h 1321"/>
              <a:gd name="T24" fmla="*/ 1633061821 w 901"/>
              <a:gd name="T25" fmla="*/ 483870115 h 1321"/>
              <a:gd name="T26" fmla="*/ 1572578050 w 901"/>
              <a:gd name="T27" fmla="*/ 544353880 h 1321"/>
              <a:gd name="T28" fmla="*/ 1542336164 w 901"/>
              <a:gd name="T29" fmla="*/ 604837644 h 1321"/>
              <a:gd name="T30" fmla="*/ 1481852393 w 901"/>
              <a:gd name="T31" fmla="*/ 635079526 h 1321"/>
              <a:gd name="T32" fmla="*/ 1451610507 w 901"/>
              <a:gd name="T33" fmla="*/ 695563291 h 1321"/>
              <a:gd name="T34" fmla="*/ 1391126736 w 901"/>
              <a:gd name="T35" fmla="*/ 725805173 h 1321"/>
              <a:gd name="T36" fmla="*/ 1330642965 w 901"/>
              <a:gd name="T37" fmla="*/ 786288937 h 1321"/>
              <a:gd name="T38" fmla="*/ 1300401080 w 901"/>
              <a:gd name="T39" fmla="*/ 846772702 h 1321"/>
              <a:gd name="T40" fmla="*/ 1239917308 w 901"/>
              <a:gd name="T41" fmla="*/ 907256466 h 1321"/>
              <a:gd name="T42" fmla="*/ 1179433537 w 901"/>
              <a:gd name="T43" fmla="*/ 937498349 h 1321"/>
              <a:gd name="T44" fmla="*/ 1149191652 w 901"/>
              <a:gd name="T45" fmla="*/ 997982113 h 1321"/>
              <a:gd name="T46" fmla="*/ 1088707881 w 901"/>
              <a:gd name="T47" fmla="*/ 1058465877 h 1321"/>
              <a:gd name="T48" fmla="*/ 1028224109 w 901"/>
              <a:gd name="T49" fmla="*/ 1118949642 h 1321"/>
              <a:gd name="T50" fmla="*/ 997982224 w 901"/>
              <a:gd name="T51" fmla="*/ 1179433406 h 1321"/>
              <a:gd name="T52" fmla="*/ 937498453 w 901"/>
              <a:gd name="T53" fmla="*/ 1239917171 h 1321"/>
              <a:gd name="T54" fmla="*/ 907256567 w 901"/>
              <a:gd name="T55" fmla="*/ 1300400935 h 1321"/>
              <a:gd name="T56" fmla="*/ 846772796 w 901"/>
              <a:gd name="T57" fmla="*/ 1360884699 h 1321"/>
              <a:gd name="T58" fmla="*/ 816530910 w 901"/>
              <a:gd name="T59" fmla="*/ 1421368464 h 1321"/>
              <a:gd name="T60" fmla="*/ 786289025 w 901"/>
              <a:gd name="T61" fmla="*/ 1481852228 h 1321"/>
              <a:gd name="T62" fmla="*/ 725805254 w 901"/>
              <a:gd name="T63" fmla="*/ 1572577875 h 1321"/>
              <a:gd name="T64" fmla="*/ 695563368 w 901"/>
              <a:gd name="T65" fmla="*/ 1633061639 h 1321"/>
              <a:gd name="T66" fmla="*/ 665321483 w 901"/>
              <a:gd name="T67" fmla="*/ 1723787286 h 1321"/>
              <a:gd name="T68" fmla="*/ 604837711 w 901"/>
              <a:gd name="T69" fmla="*/ 1784271050 h 1321"/>
              <a:gd name="T70" fmla="*/ 574595826 w 901"/>
              <a:gd name="T71" fmla="*/ 1844754815 h 1321"/>
              <a:gd name="T72" fmla="*/ 544353940 w 901"/>
              <a:gd name="T73" fmla="*/ 1905238579 h 1321"/>
              <a:gd name="T74" fmla="*/ 514112055 w 901"/>
              <a:gd name="T75" fmla="*/ 1965722344 h 1321"/>
              <a:gd name="T76" fmla="*/ 483870169 w 901"/>
              <a:gd name="T77" fmla="*/ 2026206108 h 1321"/>
              <a:gd name="T78" fmla="*/ 453628284 w 901"/>
              <a:gd name="T79" fmla="*/ 2086689873 h 1321"/>
              <a:gd name="T80" fmla="*/ 423386398 w 901"/>
              <a:gd name="T81" fmla="*/ 2147173637 h 1321"/>
              <a:gd name="T82" fmla="*/ 393144512 w 901"/>
              <a:gd name="T83" fmla="*/ 2147483647 h 1321"/>
              <a:gd name="T84" fmla="*/ 362902627 w 901"/>
              <a:gd name="T85" fmla="*/ 2147483647 h 1321"/>
              <a:gd name="T86" fmla="*/ 332660741 w 901"/>
              <a:gd name="T87" fmla="*/ 2147483647 h 1321"/>
              <a:gd name="T88" fmla="*/ 302418856 w 901"/>
              <a:gd name="T89" fmla="*/ 2147483647 h 1321"/>
              <a:gd name="T90" fmla="*/ 302418856 w 901"/>
              <a:gd name="T91" fmla="*/ 2147483647 h 1321"/>
              <a:gd name="T92" fmla="*/ 272176970 w 901"/>
              <a:gd name="T93" fmla="*/ 2147483647 h 1321"/>
              <a:gd name="T94" fmla="*/ 241935085 w 901"/>
              <a:gd name="T95" fmla="*/ 2147483647 h 1321"/>
              <a:gd name="T96" fmla="*/ 241935085 w 901"/>
              <a:gd name="T97" fmla="*/ 2147483647 h 1321"/>
              <a:gd name="T98" fmla="*/ 211693199 w 901"/>
              <a:gd name="T99" fmla="*/ 2147483647 h 1321"/>
              <a:gd name="T100" fmla="*/ 181451313 w 901"/>
              <a:gd name="T101" fmla="*/ 2147483647 h 1321"/>
              <a:gd name="T102" fmla="*/ 151209428 w 901"/>
              <a:gd name="T103" fmla="*/ 2147483647 h 1321"/>
              <a:gd name="T104" fmla="*/ 151209428 w 901"/>
              <a:gd name="T105" fmla="*/ 2147483647 h 1321"/>
              <a:gd name="T106" fmla="*/ 120967542 w 901"/>
              <a:gd name="T107" fmla="*/ 2147483647 h 1321"/>
              <a:gd name="T108" fmla="*/ 90725657 w 901"/>
              <a:gd name="T109" fmla="*/ 2147483647 h 1321"/>
              <a:gd name="T110" fmla="*/ 90725657 w 901"/>
              <a:gd name="T111" fmla="*/ 2147483647 h 1321"/>
              <a:gd name="T112" fmla="*/ 60483771 w 901"/>
              <a:gd name="T113" fmla="*/ 2147483647 h 1321"/>
              <a:gd name="T114" fmla="*/ 30241886 w 901"/>
              <a:gd name="T115" fmla="*/ 2147483647 h 1321"/>
              <a:gd name="T116" fmla="*/ 30241886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494" name="Freeform 1031"/>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4654130 h 1837"/>
              <a:gd name="T56" fmla="*/ 2147483647 w 2581"/>
              <a:gd name="T57" fmla="*/ 2053928490 h 1837"/>
              <a:gd name="T58" fmla="*/ 2147483647 w 2581"/>
              <a:gd name="T59" fmla="*/ 1930440018 h 1837"/>
              <a:gd name="T60" fmla="*/ 2147483647 w 2581"/>
              <a:gd name="T61" fmla="*/ 1839714378 h 1837"/>
              <a:gd name="T62" fmla="*/ 2147483647 w 2581"/>
              <a:gd name="T63" fmla="*/ 1716227494 h 1837"/>
              <a:gd name="T64" fmla="*/ 2147483647 w 2581"/>
              <a:gd name="T65" fmla="*/ 1622980903 h 1837"/>
              <a:gd name="T66" fmla="*/ 2147483647 w 2581"/>
              <a:gd name="T67" fmla="*/ 1502013383 h 1837"/>
              <a:gd name="T68" fmla="*/ 2147483647 w 2581"/>
              <a:gd name="T69" fmla="*/ 1408768379 h 1837"/>
              <a:gd name="T70" fmla="*/ 2147483647 w 2581"/>
              <a:gd name="T71" fmla="*/ 1287800858 h 1837"/>
              <a:gd name="T72" fmla="*/ 2147173387 w 2581"/>
              <a:gd name="T73" fmla="*/ 1164312387 h 1837"/>
              <a:gd name="T74" fmla="*/ 2053928388 w 2581"/>
              <a:gd name="T75" fmla="*/ 1040825503 h 1837"/>
              <a:gd name="T76" fmla="*/ 1990923680 w 2581"/>
              <a:gd name="T77" fmla="*/ 919857983 h 1837"/>
              <a:gd name="T78" fmla="*/ 1897678682 w 2581"/>
              <a:gd name="T79" fmla="*/ 826611392 h 1837"/>
              <a:gd name="T80" fmla="*/ 1774190217 w 2581"/>
              <a:gd name="T81" fmla="*/ 672882628 h 1837"/>
              <a:gd name="T82" fmla="*/ 1680945218 w 2581"/>
              <a:gd name="T83" fmla="*/ 551915107 h 1837"/>
              <a:gd name="T84" fmla="*/ 1587698631 w 2581"/>
              <a:gd name="T85" fmla="*/ 458668516 h 1837"/>
              <a:gd name="T86" fmla="*/ 1461690803 w 2581"/>
              <a:gd name="T87" fmla="*/ 367942876 h 1837"/>
              <a:gd name="T88" fmla="*/ 1368445804 w 2581"/>
              <a:gd name="T89" fmla="*/ 307459115 h 1837"/>
              <a:gd name="T90" fmla="*/ 1244957339 w 2581"/>
              <a:gd name="T91" fmla="*/ 183972232 h 1837"/>
              <a:gd name="T92" fmla="*/ 1118949512 w 2581"/>
              <a:gd name="T93" fmla="*/ 153730351 h 1837"/>
              <a:gd name="T94" fmla="*/ 965220755 w 2581"/>
              <a:gd name="T95" fmla="*/ 90725641 h 1837"/>
              <a:gd name="T96" fmla="*/ 808971049 w 2581"/>
              <a:gd name="T97" fmla="*/ 60483760 h 1837"/>
              <a:gd name="T98" fmla="*/ 685482584 w 2581"/>
              <a:gd name="T99" fmla="*/ 30241880 h 1837"/>
              <a:gd name="T100" fmla="*/ 559474756 w 2581"/>
              <a:gd name="T101" fmla="*/ 0 h 1837"/>
              <a:gd name="T102" fmla="*/ 435987878 w 2581"/>
              <a:gd name="T103" fmla="*/ 0 h 1837"/>
              <a:gd name="T104" fmla="*/ 309980050 w 2581"/>
              <a:gd name="T105" fmla="*/ 30241880 h 1837"/>
              <a:gd name="T106" fmla="*/ 186491585 w 2581"/>
              <a:gd name="T107" fmla="*/ 60483760 h 1837"/>
              <a:gd name="T108" fmla="*/ 63004708 w 2581"/>
              <a:gd name="T109" fmla="*/ 123488471 h 1837"/>
              <a:gd name="T110" fmla="*/ 0 w 2581"/>
              <a:gd name="T111" fmla="*/ 244455992 h 1837"/>
              <a:gd name="T112" fmla="*/ 0 w 2581"/>
              <a:gd name="T113" fmla="*/ 367942876 h 1837"/>
              <a:gd name="T114" fmla="*/ 30241879 w 2581"/>
              <a:gd name="T115" fmla="*/ 491431347 h 1837"/>
              <a:gd name="T116" fmla="*/ 93246586 w 2581"/>
              <a:gd name="T117" fmla="*/ 612398867 h 1837"/>
              <a:gd name="T118" fmla="*/ 186491585 w 2581"/>
              <a:gd name="T119" fmla="*/ 705643871 h 1837"/>
              <a:gd name="T120" fmla="*/ 342741292 w 2581"/>
              <a:gd name="T121" fmla="*/ 766127631 h 1837"/>
              <a:gd name="T122" fmla="*/ 466229757 w 2581"/>
              <a:gd name="T123" fmla="*/ 796369512 h 1837"/>
              <a:gd name="T124" fmla="*/ 592237585 w 2581"/>
              <a:gd name="T125" fmla="*/ 826611392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52" name="Rectangle 103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mh</a:t>
            </a:r>
          </a:p>
        </p:txBody>
      </p:sp>
      <p:sp>
        <p:nvSpPr>
          <p:cNvPr id="63496" name="Freeform 1033"/>
          <p:cNvSpPr>
            <a:spLocks/>
          </p:cNvSpPr>
          <p:nvPr/>
        </p:nvSpPr>
        <p:spPr bwMode="auto">
          <a:xfrm>
            <a:off x="2038350" y="4591050"/>
            <a:ext cx="1887538" cy="1487488"/>
          </a:xfrm>
          <a:custGeom>
            <a:avLst/>
            <a:gdLst>
              <a:gd name="T0" fmla="*/ 695563309 w 1189"/>
              <a:gd name="T1" fmla="*/ 2147483647 h 937"/>
              <a:gd name="T2" fmla="*/ 695563309 w 1189"/>
              <a:gd name="T3" fmla="*/ 2056448191 h 937"/>
              <a:gd name="T4" fmla="*/ 665321426 w 1189"/>
              <a:gd name="T5" fmla="*/ 1874996880 h 937"/>
              <a:gd name="T6" fmla="*/ 604837660 w 1189"/>
              <a:gd name="T7" fmla="*/ 1693545569 h 937"/>
              <a:gd name="T8" fmla="*/ 514112011 w 1189"/>
              <a:gd name="T9" fmla="*/ 1542336143 h 937"/>
              <a:gd name="T10" fmla="*/ 423386362 w 1189"/>
              <a:gd name="T11" fmla="*/ 1360884832 h 937"/>
              <a:gd name="T12" fmla="*/ 332660713 w 1189"/>
              <a:gd name="T13" fmla="*/ 1179433521 h 937"/>
              <a:gd name="T14" fmla="*/ 211693181 w 1189"/>
              <a:gd name="T15" fmla="*/ 967740325 h 937"/>
              <a:gd name="T16" fmla="*/ 60483766 w 1189"/>
              <a:gd name="T17" fmla="*/ 786289014 h 937"/>
              <a:gd name="T18" fmla="*/ 0 w 1189"/>
              <a:gd name="T19" fmla="*/ 604837703 h 937"/>
              <a:gd name="T20" fmla="*/ 0 w 1189"/>
              <a:gd name="T21" fmla="*/ 423386392 h 937"/>
              <a:gd name="T22" fmla="*/ 60483766 w 1189"/>
              <a:gd name="T23" fmla="*/ 241935081 h 937"/>
              <a:gd name="T24" fmla="*/ 211693181 w 1189"/>
              <a:gd name="T25" fmla="*/ 90725655 h 937"/>
              <a:gd name="T26" fmla="*/ 362902596 w 1189"/>
              <a:gd name="T27" fmla="*/ 30241885 h 937"/>
              <a:gd name="T28" fmla="*/ 574595777 w 1189"/>
              <a:gd name="T29" fmla="*/ 60483770 h 937"/>
              <a:gd name="T30" fmla="*/ 756047075 w 1189"/>
              <a:gd name="T31" fmla="*/ 151209426 h 937"/>
              <a:gd name="T32" fmla="*/ 877014607 w 1189"/>
              <a:gd name="T33" fmla="*/ 332660737 h 937"/>
              <a:gd name="T34" fmla="*/ 967740256 w 1189"/>
              <a:gd name="T35" fmla="*/ 514112048 h 937"/>
              <a:gd name="T36" fmla="*/ 1028224022 w 1189"/>
              <a:gd name="T37" fmla="*/ 695563359 h 937"/>
              <a:gd name="T38" fmla="*/ 1088707788 w 1189"/>
              <a:gd name="T39" fmla="*/ 877014670 h 937"/>
              <a:gd name="T40" fmla="*/ 1118949671 w 1189"/>
              <a:gd name="T41" fmla="*/ 1058465981 h 937"/>
              <a:gd name="T42" fmla="*/ 1149191554 w 1189"/>
              <a:gd name="T43" fmla="*/ 1239917292 h 937"/>
              <a:gd name="T44" fmla="*/ 1209675320 w 1189"/>
              <a:gd name="T45" fmla="*/ 1421368603 h 937"/>
              <a:gd name="T46" fmla="*/ 1300400969 w 1189"/>
              <a:gd name="T47" fmla="*/ 1602819914 h 937"/>
              <a:gd name="T48" fmla="*/ 1512094151 w 1189"/>
              <a:gd name="T49" fmla="*/ 1693545569 h 937"/>
              <a:gd name="T50" fmla="*/ 1693545449 w 1189"/>
              <a:gd name="T51" fmla="*/ 1723787454 h 937"/>
              <a:gd name="T52" fmla="*/ 1874996747 w 1189"/>
              <a:gd name="T53" fmla="*/ 1663303684 h 937"/>
              <a:gd name="T54" fmla="*/ 2026206162 w 1189"/>
              <a:gd name="T55" fmla="*/ 1481852373 h 937"/>
              <a:gd name="T56" fmla="*/ 2086689928 w 1189"/>
              <a:gd name="T57" fmla="*/ 1270159177 h 937"/>
              <a:gd name="T58" fmla="*/ 2116931811 w 1189"/>
              <a:gd name="T59" fmla="*/ 1088707866 h 937"/>
              <a:gd name="T60" fmla="*/ 2147483647 w 1189"/>
              <a:gd name="T61" fmla="*/ 907256555 h 937"/>
              <a:gd name="T62" fmla="*/ 2147483647 w 1189"/>
              <a:gd name="T63" fmla="*/ 725805244 h 937"/>
              <a:gd name="T64" fmla="*/ 2147483647 w 1189"/>
              <a:gd name="T65" fmla="*/ 635079588 h 937"/>
              <a:gd name="T66" fmla="*/ 2147483647 w 1189"/>
              <a:gd name="T67" fmla="*/ 604837703 h 937"/>
              <a:gd name="T68" fmla="*/ 2147483647 w 1189"/>
              <a:gd name="T69" fmla="*/ 665321474 h 937"/>
              <a:gd name="T70" fmla="*/ 2147483647 w 1189"/>
              <a:gd name="T71" fmla="*/ 816530899 h 937"/>
              <a:gd name="T72" fmla="*/ 2147483647 w 1189"/>
              <a:gd name="T73" fmla="*/ 997982210 h 937"/>
              <a:gd name="T74" fmla="*/ 2147483647 w 1189"/>
              <a:gd name="T75" fmla="*/ 1179433521 h 937"/>
              <a:gd name="T76" fmla="*/ 2147483647 w 1189"/>
              <a:gd name="T77" fmla="*/ 1360884832 h 937"/>
              <a:gd name="T78" fmla="*/ 2147483647 w 1189"/>
              <a:gd name="T79" fmla="*/ 1542336143 h 937"/>
              <a:gd name="T80" fmla="*/ 2147483647 w 1189"/>
              <a:gd name="T81" fmla="*/ 1693545569 h 937"/>
              <a:gd name="T82" fmla="*/ 2147483647 w 1189"/>
              <a:gd name="T83" fmla="*/ 1874996880 h 937"/>
              <a:gd name="T84" fmla="*/ 2147483647 w 1189"/>
              <a:gd name="T85" fmla="*/ 2056448191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54" name="Rectangle 103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rgbClr val="009900"/>
                </a:solidFill>
                <a:latin typeface="Times" charset="0"/>
                <a:ea typeface="+mn-ea"/>
                <a:cs typeface="+mn-cs"/>
              </a:rPr>
              <a:t>PG</a:t>
            </a:r>
          </a:p>
        </p:txBody>
      </p:sp>
      <p:sp>
        <p:nvSpPr>
          <p:cNvPr id="63498" name="Freeform 1035"/>
          <p:cNvSpPr>
            <a:spLocks/>
          </p:cNvSpPr>
          <p:nvPr/>
        </p:nvSpPr>
        <p:spPr bwMode="auto">
          <a:xfrm>
            <a:off x="3257550" y="2628900"/>
            <a:ext cx="268288" cy="306388"/>
          </a:xfrm>
          <a:custGeom>
            <a:avLst/>
            <a:gdLst>
              <a:gd name="T0" fmla="*/ 272177382 w 169"/>
              <a:gd name="T1" fmla="*/ 30241924 h 193"/>
              <a:gd name="T2" fmla="*/ 211693520 w 169"/>
              <a:gd name="T3" fmla="*/ 60483849 h 193"/>
              <a:gd name="T4" fmla="*/ 151209657 w 169"/>
              <a:gd name="T5" fmla="*/ 90725773 h 193"/>
              <a:gd name="T6" fmla="*/ 90725794 w 169"/>
              <a:gd name="T7" fmla="*/ 120967697 h 193"/>
              <a:gd name="T8" fmla="*/ 60483863 w 169"/>
              <a:gd name="T9" fmla="*/ 181451546 h 193"/>
              <a:gd name="T10" fmla="*/ 0 w 169"/>
              <a:gd name="T11" fmla="*/ 241935395 h 193"/>
              <a:gd name="T12" fmla="*/ 0 w 169"/>
              <a:gd name="T13" fmla="*/ 302419244 h 193"/>
              <a:gd name="T14" fmla="*/ 0 w 169"/>
              <a:gd name="T15" fmla="*/ 362903092 h 193"/>
              <a:gd name="T16" fmla="*/ 60483863 w 169"/>
              <a:gd name="T17" fmla="*/ 393145017 h 193"/>
              <a:gd name="T18" fmla="*/ 90725794 w 169"/>
              <a:gd name="T19" fmla="*/ 453628865 h 193"/>
              <a:gd name="T20" fmla="*/ 151209657 w 169"/>
              <a:gd name="T21" fmla="*/ 483870790 h 193"/>
              <a:gd name="T22" fmla="*/ 211693520 w 169"/>
              <a:gd name="T23" fmla="*/ 483870790 h 193"/>
              <a:gd name="T24" fmla="*/ 272177382 w 169"/>
              <a:gd name="T25" fmla="*/ 483870790 h 193"/>
              <a:gd name="T26" fmla="*/ 332661245 w 169"/>
              <a:gd name="T27" fmla="*/ 453628865 h 193"/>
              <a:gd name="T28" fmla="*/ 362903176 w 169"/>
              <a:gd name="T29" fmla="*/ 393145017 h 193"/>
              <a:gd name="T30" fmla="*/ 393145108 w 169"/>
              <a:gd name="T31" fmla="*/ 332661168 h 193"/>
              <a:gd name="T32" fmla="*/ 423387039 w 169"/>
              <a:gd name="T33" fmla="*/ 272177319 h 193"/>
              <a:gd name="T34" fmla="*/ 423387039 w 169"/>
              <a:gd name="T35" fmla="*/ 211693470 h 193"/>
              <a:gd name="T36" fmla="*/ 423387039 w 169"/>
              <a:gd name="T37" fmla="*/ 151209622 h 193"/>
              <a:gd name="T38" fmla="*/ 393145108 w 169"/>
              <a:gd name="T39" fmla="*/ 90725773 h 193"/>
              <a:gd name="T40" fmla="*/ 362903176 w 169"/>
              <a:gd name="T41" fmla="*/ 30241924 h 193"/>
              <a:gd name="T42" fmla="*/ 302419314 w 169"/>
              <a:gd name="T43" fmla="*/ 0 h 193"/>
              <a:gd name="T44" fmla="*/ 272177382 w 169"/>
              <a:gd name="T45" fmla="*/ 30241924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499" name="Freeform 1036"/>
          <p:cNvSpPr>
            <a:spLocks/>
          </p:cNvSpPr>
          <p:nvPr/>
        </p:nvSpPr>
        <p:spPr bwMode="auto">
          <a:xfrm>
            <a:off x="3067050" y="3333750"/>
            <a:ext cx="439738" cy="915988"/>
          </a:xfrm>
          <a:custGeom>
            <a:avLst/>
            <a:gdLst>
              <a:gd name="T0" fmla="*/ 453628641 w 277"/>
              <a:gd name="T1" fmla="*/ 0 h 577"/>
              <a:gd name="T2" fmla="*/ 514112460 w 277"/>
              <a:gd name="T3" fmla="*/ 60483783 h 577"/>
              <a:gd name="T4" fmla="*/ 574596278 w 277"/>
              <a:gd name="T5" fmla="*/ 90725675 h 577"/>
              <a:gd name="T6" fmla="*/ 604838188 w 277"/>
              <a:gd name="T7" fmla="*/ 151209458 h 577"/>
              <a:gd name="T8" fmla="*/ 665322006 w 277"/>
              <a:gd name="T9" fmla="*/ 211693241 h 577"/>
              <a:gd name="T10" fmla="*/ 695563916 w 277"/>
              <a:gd name="T11" fmla="*/ 272177024 h 577"/>
              <a:gd name="T12" fmla="*/ 695563916 w 277"/>
              <a:gd name="T13" fmla="*/ 332660807 h 577"/>
              <a:gd name="T14" fmla="*/ 695563916 w 277"/>
              <a:gd name="T15" fmla="*/ 393144590 h 577"/>
              <a:gd name="T16" fmla="*/ 695563916 w 277"/>
              <a:gd name="T17" fmla="*/ 453628373 h 577"/>
              <a:gd name="T18" fmla="*/ 695563916 w 277"/>
              <a:gd name="T19" fmla="*/ 514112156 h 577"/>
              <a:gd name="T20" fmla="*/ 695563916 w 277"/>
              <a:gd name="T21" fmla="*/ 574595939 h 577"/>
              <a:gd name="T22" fmla="*/ 695563916 w 277"/>
              <a:gd name="T23" fmla="*/ 635079722 h 577"/>
              <a:gd name="T24" fmla="*/ 695563916 w 277"/>
              <a:gd name="T25" fmla="*/ 695563505 h 577"/>
              <a:gd name="T26" fmla="*/ 695563916 w 277"/>
              <a:gd name="T27" fmla="*/ 756047288 h 577"/>
              <a:gd name="T28" fmla="*/ 665322006 w 277"/>
              <a:gd name="T29" fmla="*/ 816531071 h 577"/>
              <a:gd name="T30" fmla="*/ 665322006 w 277"/>
              <a:gd name="T31" fmla="*/ 877014854 h 577"/>
              <a:gd name="T32" fmla="*/ 635080097 w 277"/>
              <a:gd name="T33" fmla="*/ 937498637 h 577"/>
              <a:gd name="T34" fmla="*/ 604838188 w 277"/>
              <a:gd name="T35" fmla="*/ 997982420 h 577"/>
              <a:gd name="T36" fmla="*/ 544354369 w 277"/>
              <a:gd name="T37" fmla="*/ 1058466203 h 577"/>
              <a:gd name="T38" fmla="*/ 514112460 w 277"/>
              <a:gd name="T39" fmla="*/ 1118949986 h 577"/>
              <a:gd name="T40" fmla="*/ 483870550 w 277"/>
              <a:gd name="T41" fmla="*/ 1179433769 h 577"/>
              <a:gd name="T42" fmla="*/ 423386731 w 277"/>
              <a:gd name="T43" fmla="*/ 1209675660 h 577"/>
              <a:gd name="T44" fmla="*/ 423386731 w 277"/>
              <a:gd name="T45" fmla="*/ 1270159443 h 577"/>
              <a:gd name="T46" fmla="*/ 362902913 w 277"/>
              <a:gd name="T47" fmla="*/ 1300401335 h 577"/>
              <a:gd name="T48" fmla="*/ 332661003 w 277"/>
              <a:gd name="T49" fmla="*/ 1360885118 h 577"/>
              <a:gd name="T50" fmla="*/ 272177184 w 277"/>
              <a:gd name="T51" fmla="*/ 1391127009 h 577"/>
              <a:gd name="T52" fmla="*/ 241935275 w 277"/>
              <a:gd name="T53" fmla="*/ 1451610792 h 577"/>
              <a:gd name="T54" fmla="*/ 181451456 w 277"/>
              <a:gd name="T55" fmla="*/ 1451610792 h 577"/>
              <a:gd name="T56" fmla="*/ 120967638 w 277"/>
              <a:gd name="T57" fmla="*/ 1451610792 h 577"/>
              <a:gd name="T58" fmla="*/ 30241909 w 277"/>
              <a:gd name="T59" fmla="*/ 1391127009 h 577"/>
              <a:gd name="T60" fmla="*/ 30241909 w 277"/>
              <a:gd name="T61" fmla="*/ 1330643226 h 577"/>
              <a:gd name="T62" fmla="*/ 0 w 277"/>
              <a:gd name="T63" fmla="*/ 1270159443 h 577"/>
              <a:gd name="T64" fmla="*/ 30241909 w 277"/>
              <a:gd name="T65" fmla="*/ 1209675660 h 577"/>
              <a:gd name="T66" fmla="*/ 60483819 w 277"/>
              <a:gd name="T67" fmla="*/ 1149191877 h 577"/>
              <a:gd name="T68" fmla="*/ 60483819 w 277"/>
              <a:gd name="T69" fmla="*/ 1088708094 h 577"/>
              <a:gd name="T70" fmla="*/ 120967638 w 277"/>
              <a:gd name="T71" fmla="*/ 1058466203 h 577"/>
              <a:gd name="T72" fmla="*/ 151209547 w 277"/>
              <a:gd name="T73" fmla="*/ 997982420 h 577"/>
              <a:gd name="T74" fmla="*/ 181451456 w 277"/>
              <a:gd name="T75" fmla="*/ 937498637 h 577"/>
              <a:gd name="T76" fmla="*/ 241935275 w 277"/>
              <a:gd name="T77" fmla="*/ 907256745 h 577"/>
              <a:gd name="T78" fmla="*/ 241935275 w 277"/>
              <a:gd name="T79" fmla="*/ 846772962 h 577"/>
              <a:gd name="T80" fmla="*/ 302419094 w 277"/>
              <a:gd name="T81" fmla="*/ 786289179 h 577"/>
              <a:gd name="T82" fmla="*/ 332661003 w 277"/>
              <a:gd name="T83" fmla="*/ 695563505 h 577"/>
              <a:gd name="T84" fmla="*/ 362902913 w 277"/>
              <a:gd name="T85" fmla="*/ 635079722 h 577"/>
              <a:gd name="T86" fmla="*/ 393144822 w 277"/>
              <a:gd name="T87" fmla="*/ 574595939 h 577"/>
              <a:gd name="T88" fmla="*/ 423386731 w 277"/>
              <a:gd name="T89" fmla="*/ 514112156 h 577"/>
              <a:gd name="T90" fmla="*/ 453628641 w 277"/>
              <a:gd name="T91" fmla="*/ 453628373 h 577"/>
              <a:gd name="T92" fmla="*/ 453628641 w 277"/>
              <a:gd name="T93" fmla="*/ 393144590 h 577"/>
              <a:gd name="T94" fmla="*/ 453628641 w 277"/>
              <a:gd name="T95" fmla="*/ 332660807 h 577"/>
              <a:gd name="T96" fmla="*/ 453628641 w 277"/>
              <a:gd name="T97" fmla="*/ 272177024 h 577"/>
              <a:gd name="T98" fmla="*/ 453628641 w 277"/>
              <a:gd name="T99" fmla="*/ 211693241 h 577"/>
              <a:gd name="T100" fmla="*/ 453628641 w 277"/>
              <a:gd name="T101" fmla="*/ 151209458 h 577"/>
              <a:gd name="T102" fmla="*/ 453628641 w 277"/>
              <a:gd name="T103" fmla="*/ 90725675 h 577"/>
              <a:gd name="T104" fmla="*/ 453628641 w 277"/>
              <a:gd name="T105" fmla="*/ 30241892 h 577"/>
              <a:gd name="T106" fmla="*/ 514112460 w 277"/>
              <a:gd name="T107" fmla="*/ 0 h 577"/>
              <a:gd name="T108" fmla="*/ 453628641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500" name="Freeform 1037"/>
          <p:cNvSpPr>
            <a:spLocks/>
          </p:cNvSpPr>
          <p:nvPr/>
        </p:nvSpPr>
        <p:spPr bwMode="auto">
          <a:xfrm>
            <a:off x="3333750" y="2933700"/>
            <a:ext cx="58738" cy="420688"/>
          </a:xfrm>
          <a:custGeom>
            <a:avLst/>
            <a:gdLst>
              <a:gd name="T0" fmla="*/ 30242132 w 37"/>
              <a:gd name="T1" fmla="*/ 30241911 h 265"/>
              <a:gd name="T2" fmla="*/ 90726397 w 37"/>
              <a:gd name="T3" fmla="*/ 0 h 265"/>
              <a:gd name="T4" fmla="*/ 90726397 w 37"/>
              <a:gd name="T5" fmla="*/ 60483822 h 265"/>
              <a:gd name="T6" fmla="*/ 90726397 w 37"/>
              <a:gd name="T7" fmla="*/ 120967644 h 265"/>
              <a:gd name="T8" fmla="*/ 90726397 w 37"/>
              <a:gd name="T9" fmla="*/ 181451466 h 265"/>
              <a:gd name="T10" fmla="*/ 90726397 w 37"/>
              <a:gd name="T11" fmla="*/ 241935288 h 265"/>
              <a:gd name="T12" fmla="*/ 60484265 w 37"/>
              <a:gd name="T13" fmla="*/ 302419109 h 265"/>
              <a:gd name="T14" fmla="*/ 30242132 w 37"/>
              <a:gd name="T15" fmla="*/ 362902931 h 265"/>
              <a:gd name="T16" fmla="*/ 0 w 37"/>
              <a:gd name="T17" fmla="*/ 423386753 h 265"/>
              <a:gd name="T18" fmla="*/ 0 w 37"/>
              <a:gd name="T19" fmla="*/ 483870575 h 265"/>
              <a:gd name="T20" fmla="*/ 0 w 37"/>
              <a:gd name="T21" fmla="*/ 544354397 h 265"/>
              <a:gd name="T22" fmla="*/ 0 w 37"/>
              <a:gd name="T23" fmla="*/ 604838219 h 265"/>
              <a:gd name="T24" fmla="*/ 30242132 w 37"/>
              <a:gd name="T25" fmla="*/ 665322041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58" name="Rectangle 1038"/>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SG</a:t>
            </a:r>
          </a:p>
        </p:txBody>
      </p:sp>
      <p:sp>
        <p:nvSpPr>
          <p:cNvPr id="543759" name="Rectangle 1039"/>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RS</a:t>
            </a:r>
          </a:p>
        </p:txBody>
      </p:sp>
      <p:sp>
        <p:nvSpPr>
          <p:cNvPr id="543760" name="Rectangle 1040"/>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MS</a:t>
            </a:r>
          </a:p>
        </p:txBody>
      </p:sp>
      <p:sp>
        <p:nvSpPr>
          <p:cNvPr id="63504" name="Rectangle 1041"/>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505" name="Line 1042"/>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6" name="Line 1043"/>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764" name="Rectangle 1044"/>
          <p:cNvSpPr>
            <a:spLocks noChangeArrowheads="1"/>
          </p:cNvSpPr>
          <p:nvPr/>
        </p:nvSpPr>
        <p:spPr bwMode="auto">
          <a:xfrm>
            <a:off x="0" y="0"/>
            <a:ext cx="2293938"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u="none">
                <a:solidFill>
                  <a:schemeClr val="tx2"/>
                </a:solidFill>
                <a:latin typeface="Times" charset="0"/>
                <a:ea typeface="+mn-ea"/>
                <a:cs typeface="+mn-cs"/>
              </a:rPr>
              <a:t> KUANDAA</a:t>
            </a:r>
          </a:p>
          <a:p>
            <a:pPr>
              <a:defRPr/>
            </a:pPr>
            <a:r>
              <a:rPr lang="en-US" sz="2400" b="1" u="none">
                <a:solidFill>
                  <a:schemeClr val="tx2"/>
                </a:solidFill>
                <a:latin typeface="Times" charset="0"/>
                <a:ea typeface="+mn-ea"/>
                <a:cs typeface="+mn-cs"/>
              </a:rPr>
              <a:t>                                 UKWAA</a:t>
            </a:r>
          </a:p>
        </p:txBody>
      </p:sp>
      <p:sp>
        <p:nvSpPr>
          <p:cNvPr id="543765" name="Rectangle 1045"/>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rgbClr val="009900"/>
                </a:solidFill>
                <a:latin typeface="Times" charset="0"/>
                <a:ea typeface="+mn-ea"/>
                <a:cs typeface="+mn-cs"/>
              </a:rPr>
              <a:t>DS</a:t>
            </a:r>
          </a:p>
        </p:txBody>
      </p:sp>
      <p:sp>
        <p:nvSpPr>
          <p:cNvPr id="543766" name="Line 1046"/>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3510" name="Oval 1047"/>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543768" name="Rectangle 1048"/>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43769" name="Rectangle 104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rgbClr val="009900"/>
                </a:solidFill>
                <a:latin typeface="Times" charset="0"/>
                <a:ea typeface="+mn-ea"/>
                <a:cs typeface="+mn-cs"/>
              </a:rPr>
              <a:t>U</a:t>
            </a:r>
          </a:p>
        </p:txBody>
      </p:sp>
      <p:sp>
        <p:nvSpPr>
          <p:cNvPr id="543770" name="Rectangle 105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B</a:t>
            </a:r>
          </a:p>
        </p:txBody>
      </p:sp>
      <p:sp>
        <p:nvSpPr>
          <p:cNvPr id="63514" name="Oval 105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772" name="Rectangle 105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H</a:t>
            </a:r>
          </a:p>
        </p:txBody>
      </p:sp>
      <p:sp>
        <p:nvSpPr>
          <p:cNvPr id="63516" name="Oval 105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774" name="Rectangle 1054"/>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N(A)</a:t>
            </a:r>
          </a:p>
        </p:txBody>
      </p:sp>
      <p:sp>
        <p:nvSpPr>
          <p:cNvPr id="63518" name="Oval 1055"/>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3519" name="Oval 1056"/>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777" name="Rectangle 1057"/>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C</a:t>
            </a:r>
          </a:p>
        </p:txBody>
      </p:sp>
      <p:sp>
        <p:nvSpPr>
          <p:cNvPr id="63521" name="Oval 1058"/>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779" name="Rectangle 105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J</a:t>
            </a:r>
          </a:p>
        </p:txBody>
      </p:sp>
      <p:sp>
        <p:nvSpPr>
          <p:cNvPr id="63523" name="Oval 1060"/>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3524" name="Oval 1061"/>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543782" name="Rectangle 1062"/>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rgbClr val="009900"/>
                </a:solidFill>
                <a:latin typeface="Times" charset="0"/>
                <a:ea typeface="+mn-ea"/>
                <a:cs typeface="+mn-cs"/>
              </a:rPr>
              <a:t>KB</a:t>
            </a:r>
          </a:p>
        </p:txBody>
      </p:sp>
      <p:sp>
        <p:nvSpPr>
          <p:cNvPr id="63526" name="Oval 1063"/>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543784" name="Rectangle 1064"/>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rgbClr val="009900"/>
                </a:solidFill>
                <a:latin typeface="Times" charset="0"/>
                <a:ea typeface="+mn-ea"/>
                <a:cs typeface="+mn-cs"/>
              </a:rPr>
              <a:t>MS</a:t>
            </a:r>
          </a:p>
        </p:txBody>
      </p:sp>
      <p:sp>
        <p:nvSpPr>
          <p:cNvPr id="63528" name="Oval 1065"/>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543786" name="Rectangle 1066"/>
          <p:cNvSpPr>
            <a:spLocks noChangeArrowheads="1"/>
          </p:cNvSpPr>
          <p:nvPr/>
        </p:nvSpPr>
        <p:spPr bwMode="auto">
          <a:xfrm>
            <a:off x="1768475" y="4081463"/>
            <a:ext cx="4683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M</a:t>
            </a:r>
          </a:p>
        </p:txBody>
      </p:sp>
      <p:sp>
        <p:nvSpPr>
          <p:cNvPr id="543787" name="Rectangle 1067"/>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MN</a:t>
            </a:r>
          </a:p>
        </p:txBody>
      </p:sp>
      <p:sp>
        <p:nvSpPr>
          <p:cNvPr id="543788" name="Freeform 1068"/>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nvGrpSpPr>
          <p:cNvPr id="2" name="Group 1069"/>
          <p:cNvGrpSpPr>
            <a:grpSpLocks/>
          </p:cNvGrpSpPr>
          <p:nvPr/>
        </p:nvGrpSpPr>
        <p:grpSpPr bwMode="auto">
          <a:xfrm>
            <a:off x="6369050" y="933450"/>
            <a:ext cx="2000250" cy="1327150"/>
            <a:chOff x="3968" y="621"/>
            <a:chExt cx="1260" cy="836"/>
          </a:xfrm>
        </p:grpSpPr>
        <p:sp>
          <p:nvSpPr>
            <p:cNvPr id="543790" name="Freeform 1070"/>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1" name="Freeform 1071"/>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2" name="Freeform 1072"/>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3" name="Freeform 1073"/>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4" name="Freeform 1074"/>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5" name="Freeform 1075"/>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sp>
        <p:nvSpPr>
          <p:cNvPr id="543796" name="Freeform 1076"/>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829" name="Freeform 1109"/>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ea typeface="+mn-ea"/>
              <a:cs typeface="+mn-cs"/>
            </a:endParaRPr>
          </a:p>
        </p:txBody>
      </p:sp>
      <p:sp>
        <p:nvSpPr>
          <p:cNvPr id="543833" name="Freeform 1113"/>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543834" name="Rectangle 1114"/>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GB" sz="1600" b="1" u="none">
              <a:solidFill>
                <a:schemeClr val="hlink"/>
              </a:solidFill>
              <a:effectLst>
                <a:outerShdw blurRad="38100" dist="38100" dir="2700000" algn="tl">
                  <a:srgbClr val="000000"/>
                </a:outerShdw>
              </a:effectLst>
              <a:ea typeface="+mn-ea"/>
              <a:cs typeface="+mn-cs"/>
            </a:endParaRPr>
          </a:p>
        </p:txBody>
      </p:sp>
      <p:sp>
        <p:nvSpPr>
          <p:cNvPr id="543837" name="Text Box 1117"/>
          <p:cNvSpPr txBox="1">
            <a:spLocks noChangeArrowheads="1"/>
          </p:cNvSpPr>
          <p:nvPr/>
        </p:nvSpPr>
        <p:spPr bwMode="auto">
          <a:xfrm>
            <a:off x="509588" y="5216525"/>
            <a:ext cx="8596312" cy="1066800"/>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37931725" indent="-37474525">
              <a:defRPr sz="2800" u="sng">
                <a:solidFill>
                  <a:srgbClr val="00DFCA"/>
                </a:solidFill>
                <a:latin typeface="Comic Sans MS" charset="0"/>
                <a:ea typeface="ＭＳ Ｐゴシック" charset="0"/>
              </a:defRPr>
            </a:lvl2pPr>
            <a:lvl3pPr>
              <a:defRPr sz="2800" u="sng">
                <a:solidFill>
                  <a:srgbClr val="00DFCA"/>
                </a:solidFill>
                <a:latin typeface="Comic Sans MS" charset="0"/>
                <a:ea typeface="ＭＳ Ｐゴシック" charset="0"/>
              </a:defRPr>
            </a:lvl3pPr>
            <a:lvl4pPr>
              <a:defRPr sz="2800" u="sng">
                <a:solidFill>
                  <a:srgbClr val="00DFCA"/>
                </a:solidFill>
                <a:latin typeface="Comic Sans MS" charset="0"/>
                <a:ea typeface="ＭＳ Ｐゴシック" charset="0"/>
              </a:defRPr>
            </a:lvl4pPr>
            <a:lvl5pPr>
              <a:defRPr sz="2800" u="sng">
                <a:solidFill>
                  <a:srgbClr val="00DFCA"/>
                </a:solidFill>
                <a:latin typeface="Comic Sans MS" charset="0"/>
                <a:ea typeface="ＭＳ Ｐゴシック" charset="0"/>
              </a:defRPr>
            </a:lvl5pPr>
            <a:lvl6pPr marL="457200" eaLnBrk="0" fontAlgn="base" hangingPunct="0">
              <a:spcBef>
                <a:spcPct val="0"/>
              </a:spcBef>
              <a:spcAft>
                <a:spcPct val="0"/>
              </a:spcAft>
              <a:defRPr sz="2800" u="sng">
                <a:solidFill>
                  <a:srgbClr val="00DFCA"/>
                </a:solidFill>
                <a:latin typeface="Comic Sans MS" charset="0"/>
                <a:ea typeface="ＭＳ Ｐゴシック" charset="0"/>
              </a:defRPr>
            </a:lvl6pPr>
            <a:lvl7pPr marL="914400" eaLnBrk="0" fontAlgn="base" hangingPunct="0">
              <a:spcBef>
                <a:spcPct val="0"/>
              </a:spcBef>
              <a:spcAft>
                <a:spcPct val="0"/>
              </a:spcAft>
              <a:defRPr sz="2800" u="sng">
                <a:solidFill>
                  <a:srgbClr val="00DFCA"/>
                </a:solidFill>
                <a:latin typeface="Comic Sans MS" charset="0"/>
                <a:ea typeface="ＭＳ Ｐゴシック" charset="0"/>
              </a:defRPr>
            </a:lvl7pPr>
            <a:lvl8pPr marL="1371600" eaLnBrk="0" fontAlgn="base" hangingPunct="0">
              <a:spcBef>
                <a:spcPct val="0"/>
              </a:spcBef>
              <a:spcAft>
                <a:spcPct val="0"/>
              </a:spcAft>
              <a:defRPr sz="2800" u="sng">
                <a:solidFill>
                  <a:srgbClr val="00DFCA"/>
                </a:solidFill>
                <a:latin typeface="Comic Sans MS" charset="0"/>
                <a:ea typeface="ＭＳ Ｐゴシック" charset="0"/>
              </a:defRPr>
            </a:lvl8pPr>
            <a:lvl9pPr marL="18288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defRPr/>
            </a:pPr>
            <a:r>
              <a:rPr lang="en-US" sz="3200" b="1" u="none" smtClean="0">
                <a:solidFill>
                  <a:srgbClr val="FFFF00"/>
                </a:solidFill>
              </a:rPr>
              <a:t>Kwa sababu&gt; hapo kale masia alitabiriwa kuzaliwa kotoka Yuda</a:t>
            </a:r>
            <a:endParaRPr lang="en-US" u="none" smtClean="0"/>
          </a:p>
        </p:txBody>
      </p:sp>
      <p:sp>
        <p:nvSpPr>
          <p:cNvPr id="63538" name="Text Box 1118"/>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1600" b="1" u="none">
                <a:solidFill>
                  <a:schemeClr val="tx1"/>
                </a:solidFill>
              </a:rPr>
              <a:t>Isaia 9:6-7</a:t>
            </a:r>
          </a:p>
        </p:txBody>
      </p:sp>
      <p:sp>
        <p:nvSpPr>
          <p:cNvPr id="543839" name="Text Box 1119"/>
          <p:cNvSpPr txBox="1">
            <a:spLocks noChangeArrowheads="1"/>
          </p:cNvSpPr>
          <p:nvPr/>
        </p:nvSpPr>
        <p:spPr bwMode="auto">
          <a:xfrm>
            <a:off x="2062163" y="3670300"/>
            <a:ext cx="640715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1" u="none">
                <a:solidFill>
                  <a:schemeClr val="tx1"/>
                </a:solidFill>
                <a:ea typeface="+mn-ea"/>
                <a:cs typeface="+mn-cs"/>
              </a:rPr>
              <a:t>Yuda inahifadhiwa</a:t>
            </a:r>
          </a:p>
        </p:txBody>
      </p:sp>
      <p:sp>
        <p:nvSpPr>
          <p:cNvPr id="63540" name="Text Box 1120"/>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63541" name="Text Box 1121"/>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8</a:t>
            </a:r>
            <a:endParaRPr lang="en-US" sz="2000" u="none">
              <a:solidFill>
                <a:srgbClr val="FFA27C"/>
              </a:solidFill>
              <a:latin typeface="B VAG Rounded Bold" charset="0"/>
            </a:endParaRPr>
          </a:p>
        </p:txBody>
      </p:sp>
      <p:sp>
        <p:nvSpPr>
          <p:cNvPr id="543842" name="Text Box 1122"/>
          <p:cNvSpPr txBox="1">
            <a:spLocks noChangeArrowheads="1"/>
          </p:cNvSpPr>
          <p:nvPr/>
        </p:nvSpPr>
        <p:spPr bwMode="auto">
          <a:xfrm>
            <a:off x="3097213" y="4332288"/>
            <a:ext cx="3430587"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5400" b="1" u="none">
                <a:solidFill>
                  <a:schemeClr val="tx1"/>
                </a:solidFill>
                <a:ea typeface="+mn-ea"/>
                <a:cs typeface="+mn-cs"/>
              </a:rPr>
              <a:t>Kwa nini?</a:t>
            </a:r>
          </a:p>
        </p:txBody>
      </p:sp>
      <p:sp>
        <p:nvSpPr>
          <p:cNvPr id="543843" name="Text Box 1123"/>
          <p:cNvSpPr txBox="1">
            <a:spLocks noChangeArrowheads="1"/>
          </p:cNvSpPr>
          <p:nvPr/>
        </p:nvSpPr>
        <p:spPr bwMode="auto">
          <a:xfrm>
            <a:off x="1052513" y="650875"/>
            <a:ext cx="5761037"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5400" b="1" u="none">
                <a:solidFill>
                  <a:schemeClr val="tx1"/>
                </a:solidFill>
                <a:ea typeface="+mn-ea"/>
                <a:cs typeface="+mn-cs"/>
              </a:rPr>
              <a:t>Kufikia tamati</a:t>
            </a:r>
          </a:p>
        </p:txBody>
      </p:sp>
      <p:sp>
        <p:nvSpPr>
          <p:cNvPr id="543844" name="Rectangle 1124"/>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57</a:t>
            </a:r>
          </a:p>
        </p:txBody>
      </p:sp>
      <p:sp>
        <p:nvSpPr>
          <p:cNvPr id="63545" name="Text Box 112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37-38</a:t>
            </a:r>
          </a:p>
        </p:txBody>
      </p:sp>
      <p:sp>
        <p:nvSpPr>
          <p:cNvPr id="543846" name="Freeform 1126"/>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43796"/>
                                        </p:tgtEl>
                                        <p:attrNameLst>
                                          <p:attrName>style.visibility</p:attrName>
                                        </p:attrNameLst>
                                      </p:cBhvr>
                                      <p:to>
                                        <p:strVal val="visible"/>
                                      </p:to>
                                    </p:set>
                                    <p:animEffect transition="in" filter="wipe(right)">
                                      <p:cBhvr>
                                        <p:cTn id="7" dur="500"/>
                                        <p:tgtEl>
                                          <p:spTgt spid="5437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43788"/>
                                        </p:tgtEl>
                                        <p:attrNameLst>
                                          <p:attrName>style.visibility</p:attrName>
                                        </p:attrNameLst>
                                      </p:cBhvr>
                                      <p:to>
                                        <p:strVal val="visible"/>
                                      </p:to>
                                    </p:set>
                                    <p:animEffect transition="in" filter="wipe(left)">
                                      <p:cBhvr>
                                        <p:cTn id="12" dur="500"/>
                                        <p:tgtEl>
                                          <p:spTgt spid="5437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543833"/>
                                        </p:tgtEl>
                                        <p:attrNameLst>
                                          <p:attrName>style.visibility</p:attrName>
                                        </p:attrNameLst>
                                      </p:cBhvr>
                                      <p:to>
                                        <p:strVal val="visible"/>
                                      </p:to>
                                    </p:set>
                                    <p:animEffect transition="in" filter="wipe(right)">
                                      <p:cBhvr>
                                        <p:cTn id="22" dur="500"/>
                                        <p:tgtEl>
                                          <p:spTgt spid="5438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43829"/>
                                        </p:tgtEl>
                                        <p:attrNameLst>
                                          <p:attrName>style.visibility</p:attrName>
                                        </p:attrNameLst>
                                      </p:cBhvr>
                                      <p:to>
                                        <p:strVal val="visible"/>
                                      </p:to>
                                    </p:set>
                                    <p:animEffect transition="in" filter="wipe(left)">
                                      <p:cBhvr>
                                        <p:cTn id="27" dur="500"/>
                                        <p:tgtEl>
                                          <p:spTgt spid="5438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grpId="0" nodeType="clickEffect">
                                  <p:stCondLst>
                                    <p:cond delay="0"/>
                                  </p:stCondLst>
                                  <p:childTnLst>
                                    <p:set>
                                      <p:cBhvr>
                                        <p:cTn id="31" dur="1" fill="hold">
                                          <p:stCondLst>
                                            <p:cond delay="0"/>
                                          </p:stCondLst>
                                        </p:cTn>
                                        <p:tgtEl>
                                          <p:spTgt spid="543839"/>
                                        </p:tgtEl>
                                        <p:attrNameLst>
                                          <p:attrName>style.visibility</p:attrName>
                                        </p:attrNameLst>
                                      </p:cBhvr>
                                      <p:to>
                                        <p:strVal val="visible"/>
                                      </p:to>
                                    </p:set>
                                    <p:anim calcmode="lin" valueType="num">
                                      <p:cBhvr>
                                        <p:cTn id="32" dur="500" fill="hold"/>
                                        <p:tgtEl>
                                          <p:spTgt spid="543839"/>
                                        </p:tgtEl>
                                        <p:attrNameLst>
                                          <p:attrName>ppt_w</p:attrName>
                                        </p:attrNameLst>
                                      </p:cBhvr>
                                      <p:tavLst>
                                        <p:tav tm="0">
                                          <p:val>
                                            <p:fltVal val="0"/>
                                          </p:val>
                                        </p:tav>
                                        <p:tav tm="100000">
                                          <p:val>
                                            <p:strVal val="#ppt_w"/>
                                          </p:val>
                                        </p:tav>
                                      </p:tavLst>
                                    </p:anim>
                                    <p:anim calcmode="lin" valueType="num">
                                      <p:cBhvr>
                                        <p:cTn id="33" dur="500" fill="hold"/>
                                        <p:tgtEl>
                                          <p:spTgt spid="543839"/>
                                        </p:tgtEl>
                                        <p:attrNameLst>
                                          <p:attrName>ppt_h</p:attrName>
                                        </p:attrNameLst>
                                      </p:cBhvr>
                                      <p:tavLst>
                                        <p:tav tm="0">
                                          <p:val>
                                            <p:fltVal val="0"/>
                                          </p:val>
                                        </p:tav>
                                        <p:tav tm="100000">
                                          <p:val>
                                            <p:strVal val="#ppt_h"/>
                                          </p:val>
                                        </p:tav>
                                      </p:tavLst>
                                    </p:anim>
                                    <p:anim calcmode="lin" valueType="num">
                                      <p:cBhvr>
                                        <p:cTn id="34" dur="500" fill="hold"/>
                                        <p:tgtEl>
                                          <p:spTgt spid="543839"/>
                                        </p:tgtEl>
                                        <p:attrNameLst>
                                          <p:attrName>ppt_x</p:attrName>
                                        </p:attrNameLst>
                                      </p:cBhvr>
                                      <p:tavLst>
                                        <p:tav tm="0">
                                          <p:val>
                                            <p:fltVal val="0.5"/>
                                          </p:val>
                                        </p:tav>
                                        <p:tav tm="100000">
                                          <p:val>
                                            <p:strVal val="#ppt_x"/>
                                          </p:val>
                                        </p:tav>
                                      </p:tavLst>
                                    </p:anim>
                                    <p:anim calcmode="lin" valueType="num">
                                      <p:cBhvr>
                                        <p:cTn id="35" dur="500" fill="hold"/>
                                        <p:tgtEl>
                                          <p:spTgt spid="543839"/>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500"/>
                            </p:stCondLst>
                            <p:childTnLst>
                              <p:par>
                                <p:cTn id="37" presetID="22" presetClass="entr" presetSubtype="2" fill="hold" nodeType="afterEffect">
                                  <p:stCondLst>
                                    <p:cond delay="0"/>
                                  </p:stCondLst>
                                  <p:childTnLst>
                                    <p:set>
                                      <p:cBhvr>
                                        <p:cTn id="38" dur="1" fill="hold">
                                          <p:stCondLst>
                                            <p:cond delay="0"/>
                                          </p:stCondLst>
                                        </p:cTn>
                                        <p:tgtEl>
                                          <p:spTgt spid="543846"/>
                                        </p:tgtEl>
                                        <p:attrNameLst>
                                          <p:attrName>style.visibility</p:attrName>
                                        </p:attrNameLst>
                                      </p:cBhvr>
                                      <p:to>
                                        <p:strVal val="visible"/>
                                      </p:to>
                                    </p:set>
                                    <p:animEffect transition="in" filter="wipe(right)">
                                      <p:cBhvr>
                                        <p:cTn id="39" dur="500"/>
                                        <p:tgtEl>
                                          <p:spTgt spid="54384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543842"/>
                                        </p:tgtEl>
                                        <p:attrNameLst>
                                          <p:attrName>style.visibility</p:attrName>
                                        </p:attrNameLst>
                                      </p:cBhvr>
                                      <p:to>
                                        <p:strVal val="visible"/>
                                      </p:to>
                                    </p:set>
                                    <p:animEffect transition="in" filter="dissolve">
                                      <p:cBhvr>
                                        <p:cTn id="44" dur="500"/>
                                        <p:tgtEl>
                                          <p:spTgt spid="54384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543837"/>
                                        </p:tgtEl>
                                        <p:attrNameLst>
                                          <p:attrName>style.visibility</p:attrName>
                                        </p:attrNameLst>
                                      </p:cBhvr>
                                      <p:to>
                                        <p:strVal val="visible"/>
                                      </p:to>
                                    </p:set>
                                    <p:animEffect transition="in" filter="dissolve">
                                      <p:cBhvr>
                                        <p:cTn id="49" dur="500"/>
                                        <p:tgtEl>
                                          <p:spTgt spid="543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837" grpId="0" autoUpdateAnimBg="0"/>
      <p:bldP spid="543839" grpId="0" autoUpdateAnimBg="0"/>
      <p:bldP spid="54384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096"/>
          <p:cNvSpPr>
            <a:spLocks noChangeArrowheads="1"/>
          </p:cNvSpPr>
          <p:nvPr/>
        </p:nvSpPr>
        <p:spPr bwMode="auto">
          <a:xfrm>
            <a:off x="915988" y="812800"/>
            <a:ext cx="6792912"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8194" name="Group 1081"/>
          <p:cNvGrpSpPr>
            <a:grpSpLocks/>
          </p:cNvGrpSpPr>
          <p:nvPr/>
        </p:nvGrpSpPr>
        <p:grpSpPr bwMode="auto">
          <a:xfrm>
            <a:off x="6997700" y="3281363"/>
            <a:ext cx="1292225" cy="1331912"/>
            <a:chOff x="5051" y="2160"/>
            <a:chExt cx="600" cy="424"/>
          </a:xfrm>
        </p:grpSpPr>
        <p:sp>
          <p:nvSpPr>
            <p:cNvPr id="8236" name="Freeform 1082"/>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237" name="Rectangle 1083"/>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238" name="Freeform 1084"/>
            <p:cNvSpPr>
              <a:spLocks/>
            </p:cNvSpPr>
            <p:nvPr/>
          </p:nvSpPr>
          <p:spPr bwMode="auto">
            <a:xfrm>
              <a:off x="5414" y="2231"/>
              <a:ext cx="148" cy="76"/>
            </a:xfrm>
            <a:custGeom>
              <a:avLst/>
              <a:gdLst>
                <a:gd name="T0" fmla="*/ 169 w 129"/>
                <a:gd name="T1" fmla="*/ 115 h 49"/>
                <a:gd name="T2" fmla="*/ 0 w 129"/>
                <a:gd name="T3" fmla="*/ 115 h 49"/>
                <a:gd name="T4" fmla="*/ 0 w 129"/>
                <a:gd name="T5" fmla="*/ 0 h 49"/>
                <a:gd name="T6" fmla="*/ 169 w 129"/>
                <a:gd name="T7" fmla="*/ 115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239" name="AutoShape 1085"/>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240" name="Rectangle 1086"/>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241" name="Rectangle 1087"/>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8242" name="AutoShape 1088"/>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243" name="Line 1089"/>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44" name="Line 1090"/>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45" name="Rectangle 1091"/>
            <p:cNvSpPr>
              <a:spLocks noChangeArrowheads="1"/>
            </p:cNvSpPr>
            <p:nvPr/>
          </p:nvSpPr>
          <p:spPr bwMode="auto">
            <a:xfrm>
              <a:off x="5073" y="2160"/>
              <a:ext cx="311"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YOSHUA</a:t>
              </a:r>
            </a:p>
          </p:txBody>
        </p:sp>
        <p:sp>
          <p:nvSpPr>
            <p:cNvPr id="8246" name="Rectangle 1092"/>
            <p:cNvSpPr>
              <a:spLocks noChangeArrowheads="1"/>
            </p:cNvSpPr>
            <p:nvPr/>
          </p:nvSpPr>
          <p:spPr bwMode="auto">
            <a:xfrm>
              <a:off x="5114" y="2296"/>
              <a:ext cx="393"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YERICHO/AI</a:t>
              </a:r>
            </a:p>
          </p:txBody>
        </p:sp>
        <p:sp>
          <p:nvSpPr>
            <p:cNvPr id="8247" name="Rectangle 1093"/>
            <p:cNvSpPr>
              <a:spLocks noChangeArrowheads="1"/>
            </p:cNvSpPr>
            <p:nvPr/>
          </p:nvSpPr>
          <p:spPr bwMode="auto">
            <a:xfrm>
              <a:off x="5062" y="2416"/>
              <a:ext cx="585"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Nchi ya gawannywa</a:t>
              </a:r>
            </a:p>
          </p:txBody>
        </p:sp>
      </p:grpSp>
      <p:sp>
        <p:nvSpPr>
          <p:cNvPr id="529411" name="Rectangle 102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529412" name="Line 1028"/>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8197" name="Group 1042"/>
          <p:cNvGrpSpPr>
            <a:grpSpLocks/>
          </p:cNvGrpSpPr>
          <p:nvPr/>
        </p:nvGrpSpPr>
        <p:grpSpPr bwMode="auto">
          <a:xfrm>
            <a:off x="5473700" y="2120900"/>
            <a:ext cx="558800" cy="3644900"/>
            <a:chOff x="3448" y="1336"/>
            <a:chExt cx="352" cy="2296"/>
          </a:xfrm>
        </p:grpSpPr>
        <p:grpSp>
          <p:nvGrpSpPr>
            <p:cNvPr id="8232" name="Group 1043"/>
            <p:cNvGrpSpPr>
              <a:grpSpLocks/>
            </p:cNvGrpSpPr>
            <p:nvPr/>
          </p:nvGrpSpPr>
          <p:grpSpPr bwMode="auto">
            <a:xfrm>
              <a:off x="3656" y="1336"/>
              <a:ext cx="144" cy="1416"/>
              <a:chOff x="3656" y="1336"/>
              <a:chExt cx="144" cy="1416"/>
            </a:xfrm>
          </p:grpSpPr>
          <p:sp>
            <p:nvSpPr>
              <p:cNvPr id="529428" name="Freeform 1044"/>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429" name="Freeform 1045"/>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solidFill>
                <a:srgbClr val="003399"/>
              </a:solidFill>
              <a:ln w="28575" cap="flat" cmpd="sng">
                <a:solidFill>
                  <a:srgbClr val="003399"/>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529430" name="Freeform 1046"/>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8198" name="Group 1047"/>
          <p:cNvGrpSpPr>
            <a:grpSpLocks/>
          </p:cNvGrpSpPr>
          <p:nvPr/>
        </p:nvGrpSpPr>
        <p:grpSpPr bwMode="auto">
          <a:xfrm>
            <a:off x="3073400" y="1079500"/>
            <a:ext cx="2317750" cy="4584700"/>
            <a:chOff x="1936" y="680"/>
            <a:chExt cx="1460" cy="2888"/>
          </a:xfrm>
        </p:grpSpPr>
        <p:sp>
          <p:nvSpPr>
            <p:cNvPr id="529432" name="Freeform 1048"/>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sp>
          <p:nvSpPr>
            <p:cNvPr id="529433" name="Freeform 1049"/>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grpSp>
      <p:sp>
        <p:nvSpPr>
          <p:cNvPr id="529434" name="Text Box 1050"/>
          <p:cNvSpPr txBox="1">
            <a:spLocks noChangeArrowheads="1"/>
          </p:cNvSpPr>
          <p:nvPr/>
        </p:nvSpPr>
        <p:spPr bwMode="auto">
          <a:xfrm>
            <a:off x="5664200" y="1574800"/>
            <a:ext cx="1612900" cy="457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i="1" u="none">
                <a:solidFill>
                  <a:srgbClr val="003399"/>
                </a:solidFill>
                <a:ea typeface="+mn-ea"/>
                <a:cs typeface="+mn-cs"/>
              </a:rPr>
              <a:t>Sea of   	  Galilee</a:t>
            </a:r>
          </a:p>
        </p:txBody>
      </p:sp>
      <p:sp>
        <p:nvSpPr>
          <p:cNvPr id="529435" name="Text Box 1051"/>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u="none">
                <a:solidFill>
                  <a:srgbClr val="003399"/>
                </a:solidFill>
                <a:ea typeface="+mn-ea"/>
                <a:cs typeface="+mn-cs"/>
              </a:rPr>
              <a:t>Mt. Gilboa</a:t>
            </a:r>
          </a:p>
        </p:txBody>
      </p:sp>
      <p:sp>
        <p:nvSpPr>
          <p:cNvPr id="529436" name="Text Box 1052"/>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u="none">
                <a:solidFill>
                  <a:srgbClr val="003399"/>
                </a:solidFill>
                <a:ea typeface="+mn-ea"/>
                <a:cs typeface="+mn-cs"/>
              </a:rPr>
              <a:t>Hebron</a:t>
            </a:r>
          </a:p>
        </p:txBody>
      </p:sp>
      <p:sp>
        <p:nvSpPr>
          <p:cNvPr id="529437" name="Text Box 1053"/>
          <p:cNvSpPr txBox="1">
            <a:spLocks noChangeArrowheads="1"/>
          </p:cNvSpPr>
          <p:nvPr/>
        </p:nvSpPr>
        <p:spPr bwMode="auto">
          <a:xfrm rot="-5286213">
            <a:off x="4360863"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003399"/>
                </a:solidFill>
                <a:ea typeface="+mn-ea"/>
                <a:cs typeface="+mn-cs"/>
              </a:rPr>
              <a:t>ASHER</a:t>
            </a:r>
          </a:p>
        </p:txBody>
      </p:sp>
      <p:sp>
        <p:nvSpPr>
          <p:cNvPr id="529438" name="Text Box 1054"/>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003399"/>
                </a:solidFill>
                <a:ea typeface="+mn-ea"/>
                <a:cs typeface="+mn-cs"/>
              </a:rPr>
              <a:t>ISSACHAR</a:t>
            </a:r>
          </a:p>
        </p:txBody>
      </p:sp>
      <p:sp>
        <p:nvSpPr>
          <p:cNvPr id="529439" name="Text Box 1055"/>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003399"/>
                </a:solidFill>
                <a:ea typeface="+mn-ea"/>
                <a:cs typeface="+mn-cs"/>
              </a:rPr>
              <a:t>MANASSEH</a:t>
            </a:r>
          </a:p>
        </p:txBody>
      </p:sp>
      <p:sp>
        <p:nvSpPr>
          <p:cNvPr id="529440" name="Text Box 1056"/>
          <p:cNvSpPr txBox="1">
            <a:spLocks noChangeArrowheads="1"/>
          </p:cNvSpPr>
          <p:nvPr/>
        </p:nvSpPr>
        <p:spPr bwMode="auto">
          <a:xfrm rot="2606806">
            <a:off x="6080125" y="4232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003399"/>
                </a:solidFill>
                <a:ea typeface="+mn-ea"/>
                <a:cs typeface="+mn-cs"/>
              </a:rPr>
              <a:t>GAD</a:t>
            </a:r>
          </a:p>
        </p:txBody>
      </p:sp>
      <p:sp>
        <p:nvSpPr>
          <p:cNvPr id="529441" name="Text Box 1057"/>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003399"/>
                </a:solidFill>
                <a:ea typeface="+mn-ea"/>
                <a:cs typeface="+mn-cs"/>
              </a:rPr>
              <a:t>EPHRAIM</a:t>
            </a:r>
          </a:p>
        </p:txBody>
      </p:sp>
      <p:sp>
        <p:nvSpPr>
          <p:cNvPr id="529442" name="Text Box 1058"/>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003399"/>
                </a:solidFill>
                <a:ea typeface="+mn-ea"/>
                <a:cs typeface="+mn-cs"/>
              </a:rPr>
              <a:t>BENJAMIN</a:t>
            </a:r>
          </a:p>
        </p:txBody>
      </p:sp>
      <p:sp>
        <p:nvSpPr>
          <p:cNvPr id="529443" name="Text Box 1059"/>
          <p:cNvSpPr txBox="1">
            <a:spLocks noChangeArrowheads="1"/>
          </p:cNvSpPr>
          <p:nvPr/>
        </p:nvSpPr>
        <p:spPr bwMode="auto">
          <a:xfrm rot="2953560">
            <a:off x="5764213"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003399"/>
                </a:solidFill>
                <a:ea typeface="+mn-ea"/>
                <a:cs typeface="+mn-cs"/>
              </a:rPr>
              <a:t>REUBEN</a:t>
            </a:r>
          </a:p>
        </p:txBody>
      </p:sp>
      <p:sp>
        <p:nvSpPr>
          <p:cNvPr id="529444" name="Text Box 1060"/>
          <p:cNvSpPr txBox="1">
            <a:spLocks noChangeArrowheads="1"/>
          </p:cNvSpPr>
          <p:nvPr/>
        </p:nvSpPr>
        <p:spPr bwMode="auto">
          <a:xfrm rot="-3254640">
            <a:off x="3822700" y="39798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003399"/>
                </a:solidFill>
                <a:ea typeface="+mn-ea"/>
                <a:cs typeface="+mn-cs"/>
              </a:rPr>
              <a:t>DAN</a:t>
            </a:r>
          </a:p>
        </p:txBody>
      </p:sp>
      <p:sp>
        <p:nvSpPr>
          <p:cNvPr id="529445" name="Text Box 1061"/>
          <p:cNvSpPr txBox="1">
            <a:spLocks noChangeArrowheads="1"/>
          </p:cNvSpPr>
          <p:nvPr/>
        </p:nvSpPr>
        <p:spPr bwMode="auto">
          <a:xfrm rot="-2428638">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003399"/>
                </a:solidFill>
                <a:ea typeface="+mn-ea"/>
                <a:cs typeface="+mn-cs"/>
              </a:rPr>
              <a:t>YUDA</a:t>
            </a:r>
          </a:p>
        </p:txBody>
      </p:sp>
      <p:sp>
        <p:nvSpPr>
          <p:cNvPr id="529446" name="Text Box 1062"/>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003399"/>
                </a:solidFill>
                <a:ea typeface="+mn-ea"/>
                <a:cs typeface="+mn-cs"/>
              </a:rPr>
              <a:t>SIMEON</a:t>
            </a:r>
          </a:p>
        </p:txBody>
      </p:sp>
      <p:sp>
        <p:nvSpPr>
          <p:cNvPr id="529447" name="Text Box 1063"/>
          <p:cNvSpPr txBox="1">
            <a:spLocks noChangeArrowheads="1"/>
          </p:cNvSpPr>
          <p:nvPr/>
        </p:nvSpPr>
        <p:spPr bwMode="auto">
          <a:xfrm rot="-1471107">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003399"/>
                </a:solidFill>
                <a:ea typeface="+mn-ea"/>
                <a:cs typeface="+mn-cs"/>
              </a:rPr>
              <a:t>MANASSEH</a:t>
            </a:r>
          </a:p>
        </p:txBody>
      </p:sp>
      <p:sp>
        <p:nvSpPr>
          <p:cNvPr id="529448" name="Text Box 1064"/>
          <p:cNvSpPr txBox="1">
            <a:spLocks noChangeArrowheads="1"/>
          </p:cNvSpPr>
          <p:nvPr/>
        </p:nvSpPr>
        <p:spPr bwMode="auto">
          <a:xfrm rot="-4430452">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003399"/>
                </a:solidFill>
                <a:ea typeface="+mn-ea"/>
                <a:cs typeface="+mn-cs"/>
              </a:rPr>
              <a:t>NAPHTALI</a:t>
            </a:r>
          </a:p>
        </p:txBody>
      </p:sp>
      <p:sp>
        <p:nvSpPr>
          <p:cNvPr id="529449" name="Text Box 1065"/>
          <p:cNvSpPr txBox="1">
            <a:spLocks noChangeArrowheads="1"/>
          </p:cNvSpPr>
          <p:nvPr/>
        </p:nvSpPr>
        <p:spPr bwMode="auto">
          <a:xfrm rot="-5105054">
            <a:off x="4716463" y="15160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rgbClr val="003399"/>
                </a:solidFill>
                <a:ea typeface="+mn-ea"/>
                <a:cs typeface="+mn-cs"/>
              </a:rPr>
              <a:t>ZEBULON</a:t>
            </a:r>
          </a:p>
        </p:txBody>
      </p:sp>
      <p:sp>
        <p:nvSpPr>
          <p:cNvPr id="529450" name="Text Box 1066"/>
          <p:cNvSpPr txBox="1">
            <a:spLocks noChangeArrowheads="1"/>
          </p:cNvSpPr>
          <p:nvPr/>
        </p:nvSpPr>
        <p:spPr bwMode="auto">
          <a:xfrm>
            <a:off x="4051300" y="23114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i="1" u="none">
                <a:solidFill>
                  <a:srgbClr val="003399"/>
                </a:solidFill>
                <a:ea typeface="+mn-ea"/>
                <a:cs typeface="+mn-cs"/>
              </a:rPr>
              <a:t>Mt. Carmel</a:t>
            </a:r>
          </a:p>
        </p:txBody>
      </p:sp>
      <p:sp>
        <p:nvSpPr>
          <p:cNvPr id="529451" name="Text Box 1067"/>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u="none">
                <a:solidFill>
                  <a:srgbClr val="003399"/>
                </a:solidFill>
                <a:ea typeface="+mn-ea"/>
                <a:cs typeface="+mn-cs"/>
              </a:rPr>
              <a:t>Mt. Tabor</a:t>
            </a:r>
          </a:p>
        </p:txBody>
      </p:sp>
      <p:sp>
        <p:nvSpPr>
          <p:cNvPr id="529452" name="Text Box 1068"/>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u="none">
                <a:solidFill>
                  <a:srgbClr val="003399"/>
                </a:solidFill>
                <a:ea typeface="+mn-ea"/>
                <a:cs typeface="+mn-cs"/>
              </a:rPr>
              <a:t>Dead Sea</a:t>
            </a:r>
          </a:p>
        </p:txBody>
      </p:sp>
      <p:sp>
        <p:nvSpPr>
          <p:cNvPr id="529454" name="Oval 1070"/>
          <p:cNvSpPr>
            <a:spLocks noChangeArrowheads="1"/>
          </p:cNvSpPr>
          <p:nvPr/>
        </p:nvSpPr>
        <p:spPr bwMode="auto">
          <a:xfrm>
            <a:off x="4953000" y="4953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455" name="Oval 1071"/>
          <p:cNvSpPr>
            <a:spLocks noChangeArrowheads="1"/>
          </p:cNvSpPr>
          <p:nvPr/>
        </p:nvSpPr>
        <p:spPr bwMode="auto">
          <a:xfrm>
            <a:off x="5435600" y="28702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456" name="Oval 1072"/>
          <p:cNvSpPr>
            <a:spLocks noChangeArrowheads="1"/>
          </p:cNvSpPr>
          <p:nvPr/>
        </p:nvSpPr>
        <p:spPr bwMode="auto">
          <a:xfrm>
            <a:off x="5461000" y="24257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457" name="Oval 1073"/>
          <p:cNvSpPr>
            <a:spLocks noChangeArrowheads="1"/>
          </p:cNvSpPr>
          <p:nvPr/>
        </p:nvSpPr>
        <p:spPr bwMode="auto">
          <a:xfrm>
            <a:off x="4902200" y="2286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458" name="Text Box 1074"/>
          <p:cNvSpPr txBox="1">
            <a:spLocks noChangeArrowheads="1"/>
          </p:cNvSpPr>
          <p:nvPr/>
        </p:nvSpPr>
        <p:spPr bwMode="auto">
          <a:xfrm rot="-37201">
            <a:off x="6815138" y="5449888"/>
            <a:ext cx="1328737" cy="568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65000"/>
              </a:lnSpc>
              <a:spcBef>
                <a:spcPct val="50000"/>
              </a:spcBef>
              <a:defRPr/>
            </a:pPr>
            <a:r>
              <a:rPr lang="en-US" sz="1600" b="1" i="1" u="none">
                <a:solidFill>
                  <a:srgbClr val="003399"/>
                </a:solidFill>
                <a:ea typeface="+mn-ea"/>
                <a:cs typeface="+mn-cs"/>
              </a:rPr>
              <a:t>LEVI:  Only towns to live in.</a:t>
            </a:r>
          </a:p>
        </p:txBody>
      </p:sp>
      <p:sp>
        <p:nvSpPr>
          <p:cNvPr id="529459" name="Text Box 1075"/>
          <p:cNvSpPr txBox="1">
            <a:spLocks noChangeArrowheads="1"/>
          </p:cNvSpPr>
          <p:nvPr/>
        </p:nvSpPr>
        <p:spPr bwMode="auto">
          <a:xfrm>
            <a:off x="584200" y="2514600"/>
            <a:ext cx="3216275" cy="22272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37931725" indent="-37474525">
              <a:defRPr sz="2800" u="sng">
                <a:solidFill>
                  <a:srgbClr val="00DFCA"/>
                </a:solidFill>
                <a:latin typeface="Comic Sans MS" charset="0"/>
                <a:ea typeface="ＭＳ Ｐゴシック" charset="0"/>
              </a:defRPr>
            </a:lvl2pPr>
            <a:lvl3pPr>
              <a:defRPr sz="2800" u="sng">
                <a:solidFill>
                  <a:srgbClr val="00DFCA"/>
                </a:solidFill>
                <a:latin typeface="Comic Sans MS" charset="0"/>
                <a:ea typeface="ＭＳ Ｐゴシック" charset="0"/>
              </a:defRPr>
            </a:lvl3pPr>
            <a:lvl4pPr>
              <a:defRPr sz="2800" u="sng">
                <a:solidFill>
                  <a:srgbClr val="00DFCA"/>
                </a:solidFill>
                <a:latin typeface="Comic Sans MS" charset="0"/>
                <a:ea typeface="ＭＳ Ｐゴシック" charset="0"/>
              </a:defRPr>
            </a:lvl4pPr>
            <a:lvl5pPr>
              <a:defRPr sz="2800" u="sng">
                <a:solidFill>
                  <a:srgbClr val="00DFCA"/>
                </a:solidFill>
                <a:latin typeface="Comic Sans MS" charset="0"/>
                <a:ea typeface="ＭＳ Ｐゴシック" charset="0"/>
              </a:defRPr>
            </a:lvl5pPr>
            <a:lvl6pPr marL="457200" eaLnBrk="0" fontAlgn="base" hangingPunct="0">
              <a:spcBef>
                <a:spcPct val="0"/>
              </a:spcBef>
              <a:spcAft>
                <a:spcPct val="0"/>
              </a:spcAft>
              <a:defRPr sz="2800" u="sng">
                <a:solidFill>
                  <a:srgbClr val="00DFCA"/>
                </a:solidFill>
                <a:latin typeface="Comic Sans MS" charset="0"/>
                <a:ea typeface="ＭＳ Ｐゴシック" charset="0"/>
              </a:defRPr>
            </a:lvl6pPr>
            <a:lvl7pPr marL="914400" eaLnBrk="0" fontAlgn="base" hangingPunct="0">
              <a:spcBef>
                <a:spcPct val="0"/>
              </a:spcBef>
              <a:spcAft>
                <a:spcPct val="0"/>
              </a:spcAft>
              <a:defRPr sz="2800" u="sng">
                <a:solidFill>
                  <a:srgbClr val="00DFCA"/>
                </a:solidFill>
                <a:latin typeface="Comic Sans MS" charset="0"/>
                <a:ea typeface="ＭＳ Ｐゴシック" charset="0"/>
              </a:defRPr>
            </a:lvl7pPr>
            <a:lvl8pPr marL="1371600" eaLnBrk="0" fontAlgn="base" hangingPunct="0">
              <a:spcBef>
                <a:spcPct val="0"/>
              </a:spcBef>
              <a:spcAft>
                <a:spcPct val="0"/>
              </a:spcAft>
              <a:defRPr sz="2800" u="sng">
                <a:solidFill>
                  <a:srgbClr val="00DFCA"/>
                </a:solidFill>
                <a:latin typeface="Comic Sans MS" charset="0"/>
                <a:ea typeface="ＭＳ Ｐゴシック" charset="0"/>
              </a:defRPr>
            </a:lvl8pPr>
            <a:lvl9pPr marL="1828800" eaLnBrk="0" fontAlgn="base" hangingPunct="0">
              <a:spcBef>
                <a:spcPct val="0"/>
              </a:spcBef>
              <a:spcAft>
                <a:spcPct val="0"/>
              </a:spcAft>
              <a:defRPr sz="2800" u="sng">
                <a:solidFill>
                  <a:srgbClr val="00DFCA"/>
                </a:solidFill>
                <a:latin typeface="Comic Sans MS" charset="0"/>
                <a:ea typeface="ＭＳ Ｐゴシック" charset="0"/>
              </a:defRPr>
            </a:lvl9pPr>
          </a:lstStyle>
          <a:p>
            <a:pPr algn="r">
              <a:spcBef>
                <a:spcPct val="50000"/>
              </a:spcBef>
              <a:defRPr/>
            </a:pPr>
            <a:r>
              <a:rPr lang="ja-JP" altLang="en-US" b="1" i="1" u="none" smtClean="0">
                <a:solidFill>
                  <a:srgbClr val="003399"/>
                </a:solidFill>
              </a:rPr>
              <a:t>“</a:t>
            </a:r>
            <a:r>
              <a:rPr lang="en-US" b="1" i="1" u="none" smtClean="0">
                <a:solidFill>
                  <a:srgbClr val="FFFF00"/>
                </a:solidFill>
              </a:rPr>
              <a:t>Kila </a:t>
            </a:r>
            <a:r>
              <a:rPr lang="en-US" sz="2400" b="1" i="1" u="none" smtClean="0">
                <a:solidFill>
                  <a:srgbClr val="FFFF00"/>
                </a:solidFill>
              </a:rPr>
              <a:t>mtu</a:t>
            </a:r>
            <a:r>
              <a:rPr lang="en-US" b="1" i="1" u="none" smtClean="0">
                <a:solidFill>
                  <a:srgbClr val="FFFF00"/>
                </a:solidFill>
              </a:rPr>
              <a:t> alifanya hayo aliyoyaona kuwa ni mema machoni pake mwenyewe.</a:t>
            </a:r>
            <a:r>
              <a:rPr lang="ja-JP" altLang="en-US" b="1" i="1" u="none" smtClean="0">
                <a:solidFill>
                  <a:srgbClr val="FFFF00"/>
                </a:solidFill>
              </a:rPr>
              <a:t>”</a:t>
            </a:r>
            <a:r>
              <a:rPr lang="en-US" b="1" i="1" u="none" smtClean="0">
                <a:solidFill>
                  <a:srgbClr val="003399"/>
                </a:solidFill>
              </a:rPr>
              <a:t>.</a:t>
            </a:r>
            <a:r>
              <a:rPr lang="ja-JP" altLang="en-US" b="1" i="1" u="none" smtClean="0">
                <a:solidFill>
                  <a:srgbClr val="003399"/>
                </a:solidFill>
              </a:rPr>
              <a:t>”</a:t>
            </a:r>
            <a:endParaRPr lang="en-US" b="1" i="1" u="none" smtClean="0">
              <a:solidFill>
                <a:srgbClr val="003399"/>
              </a:solidFill>
            </a:endParaRPr>
          </a:p>
        </p:txBody>
      </p:sp>
      <p:sp>
        <p:nvSpPr>
          <p:cNvPr id="529460" name="Text Box 1076"/>
          <p:cNvSpPr txBox="1">
            <a:spLocks noChangeArrowheads="1"/>
          </p:cNvSpPr>
          <p:nvPr/>
        </p:nvSpPr>
        <p:spPr bwMode="auto">
          <a:xfrm>
            <a:off x="1169988" y="4359275"/>
            <a:ext cx="7080250" cy="1874838"/>
          </a:xfrm>
          <a:prstGeom prst="rect">
            <a:avLst/>
          </a:prstGeom>
          <a:noFill/>
          <a:ln w="12700">
            <a:noFill/>
            <a:miter lim="800000"/>
            <a:headEnd/>
            <a:tailEnd/>
          </a:ln>
          <a:effectLst>
            <a:outerShdw blurRad="63500" dist="135003" dir="2928844" algn="ctr" rotWithShape="0">
              <a:schemeClr val="bg2">
                <a:alpha val="74998"/>
              </a:schemeClr>
            </a:outerShdw>
          </a:effectLst>
        </p:spPr>
        <p:txBody>
          <a:bodyPr>
            <a:spAutoFit/>
          </a:bodyPr>
          <a:lstStyle/>
          <a:p>
            <a:pPr>
              <a:spcBef>
                <a:spcPct val="50000"/>
              </a:spcBef>
              <a:defRPr/>
            </a:pPr>
            <a:r>
              <a:rPr lang="en-US" sz="11700" u="none">
                <a:solidFill>
                  <a:srgbClr val="FA0532"/>
                </a:solidFill>
                <a:latin typeface="Sand" charset="0"/>
                <a:ea typeface="+mn-ea"/>
                <a:cs typeface="+mn-cs"/>
              </a:rPr>
              <a:t>Vurugu!</a:t>
            </a:r>
          </a:p>
        </p:txBody>
      </p:sp>
      <p:sp>
        <p:nvSpPr>
          <p:cNvPr id="8225" name="Text Box 1094"/>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29481" name="Rectangle 1097"/>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05</a:t>
            </a:r>
          </a:p>
        </p:txBody>
      </p:sp>
      <p:sp>
        <p:nvSpPr>
          <p:cNvPr id="529482" name="Text Box 1098"/>
          <p:cNvSpPr txBox="1">
            <a:spLocks noChangeArrowheads="1"/>
          </p:cNvSpPr>
          <p:nvPr/>
        </p:nvSpPr>
        <p:spPr bwMode="auto">
          <a:xfrm>
            <a:off x="1774825" y="-12700"/>
            <a:ext cx="5534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Waamuzi. 17:6</a:t>
            </a:r>
          </a:p>
        </p:txBody>
      </p:sp>
      <p:sp>
        <p:nvSpPr>
          <p:cNvPr id="8228" name="Text Box 109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31-32</a:t>
            </a:r>
          </a:p>
        </p:txBody>
      </p:sp>
      <p:sp>
        <p:nvSpPr>
          <p:cNvPr id="529484" name="Text Box 1100"/>
          <p:cNvSpPr txBox="1">
            <a:spLocks noChangeArrowheads="1"/>
          </p:cNvSpPr>
          <p:nvPr/>
        </p:nvSpPr>
        <p:spPr bwMode="auto">
          <a:xfrm>
            <a:off x="3009900" y="1393825"/>
            <a:ext cx="1612900" cy="11874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i="1" u="none">
                <a:solidFill>
                  <a:srgbClr val="0831AD"/>
                </a:solidFill>
                <a:ea typeface="+mn-ea"/>
                <a:cs typeface="+mn-cs"/>
              </a:rPr>
              <a:t>The Great Sea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529460"/>
                                        </p:tgtEl>
                                        <p:attrNameLst>
                                          <p:attrName>style.visibility</p:attrName>
                                        </p:attrNameLst>
                                      </p:cBhvr>
                                      <p:to>
                                        <p:strVal val="visible"/>
                                      </p:to>
                                    </p:set>
                                    <p:anim calcmode="lin" valueType="num">
                                      <p:cBhvr additive="base">
                                        <p:cTn id="7" dur="5000" fill="hold"/>
                                        <p:tgtEl>
                                          <p:spTgt spid="529460"/>
                                        </p:tgtEl>
                                        <p:attrNameLst>
                                          <p:attrName>ppt_x</p:attrName>
                                        </p:attrNameLst>
                                      </p:cBhvr>
                                      <p:tavLst>
                                        <p:tav tm="0">
                                          <p:val>
                                            <p:strVal val="1+#ppt_w/2"/>
                                          </p:val>
                                        </p:tav>
                                        <p:tav tm="100000">
                                          <p:val>
                                            <p:strVal val="#ppt_x"/>
                                          </p:val>
                                        </p:tav>
                                      </p:tavLst>
                                    </p:anim>
                                    <p:anim calcmode="lin" valueType="num">
                                      <p:cBhvr additive="base">
                                        <p:cTn id="8" dur="5000" fill="hold"/>
                                        <p:tgtEl>
                                          <p:spTgt spid="5294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60"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3" name="Group 2"/>
          <p:cNvGrpSpPr>
            <a:grpSpLocks/>
          </p:cNvGrpSpPr>
          <p:nvPr/>
        </p:nvGrpSpPr>
        <p:grpSpPr bwMode="auto">
          <a:xfrm>
            <a:off x="619125" y="1924050"/>
            <a:ext cx="2219325" cy="4235450"/>
            <a:chOff x="557" y="1212"/>
            <a:chExt cx="1398"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ea typeface="+mn-ea"/>
                <a:cs typeface="+mn-cs"/>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u="none">
                  <a:solidFill>
                    <a:schemeClr val="tx2"/>
                  </a:solidFill>
                  <a:latin typeface="Times" charset="0"/>
                  <a:ea typeface="+mn-ea"/>
                  <a:cs typeface="+mn-cs"/>
                </a:rPr>
                <a:t>V U </a:t>
              </a:r>
              <a:r>
                <a:rPr lang="en-US" sz="6000" u="none">
                  <a:solidFill>
                    <a:srgbClr val="51DC00"/>
                  </a:solidFill>
                  <a:latin typeface="Times" charset="0"/>
                  <a:ea typeface="+mn-ea"/>
                  <a:cs typeface="+mn-cs"/>
                </a:rPr>
                <a:t>M</a:t>
              </a:r>
            </a:p>
          </p:txBody>
        </p:sp>
        <p:sp>
          <p:nvSpPr>
            <p:cNvPr id="471046" name="Rectangle 6"/>
            <p:cNvSpPr>
              <a:spLocks noChangeArrowheads="1"/>
            </p:cNvSpPr>
            <p:nvPr/>
          </p:nvSpPr>
          <p:spPr bwMode="auto">
            <a:xfrm>
              <a:off x="557" y="1212"/>
              <a:ext cx="1173" cy="163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u="none">
                  <a:solidFill>
                    <a:schemeClr val="tx2"/>
                  </a:solidFill>
                  <a:latin typeface="Times" charset="0"/>
                  <a:ea typeface="+mn-ea"/>
                  <a:cs typeface="+mn-cs"/>
                </a:rPr>
                <a:t>Wa </a:t>
              </a:r>
              <a:r>
                <a:rPr lang="en-US" sz="3200" i="1" u="none">
                  <a:solidFill>
                    <a:srgbClr val="00FF00"/>
                  </a:solidFill>
                  <a:latin typeface="Times" charset="0"/>
                  <a:ea typeface="+mn-ea"/>
                  <a:cs typeface="+mn-cs"/>
                </a:rPr>
                <a:t>T</a:t>
              </a:r>
              <a:r>
                <a:rPr lang="en-US" sz="3200" b="1" i="1" u="none">
                  <a:solidFill>
                    <a:srgbClr val="00FF00"/>
                  </a:solidFill>
                  <a:latin typeface="Times" charset="0"/>
                  <a:ea typeface="+mn-ea"/>
                  <a:cs typeface="+mn-cs"/>
                </a:rPr>
                <a:t>atu </a:t>
              </a:r>
              <a:endParaRPr lang="en-US" sz="3200" i="1" u="none">
                <a:solidFill>
                  <a:srgbClr val="00FF00"/>
                </a:solidFill>
                <a:latin typeface="Times" charset="0"/>
                <a:ea typeface="+mn-ea"/>
                <a:cs typeface="+mn-cs"/>
              </a:endParaRPr>
            </a:p>
            <a:p>
              <a:pPr algn="ctr">
                <a:defRPr/>
              </a:pPr>
              <a:r>
                <a:rPr lang="en-US" sz="3200" u="none">
                  <a:solidFill>
                    <a:schemeClr val="tx2"/>
                  </a:solidFill>
                  <a:latin typeface="Times" charset="0"/>
                  <a:ea typeface="+mn-ea"/>
                  <a:cs typeface="+mn-cs"/>
                </a:rPr>
                <a:t> kwa</a:t>
              </a:r>
            </a:p>
            <a:p>
              <a:pPr algn="ctr">
                <a:defRPr/>
              </a:pPr>
              <a:r>
                <a:rPr lang="en-US" sz="3200" b="1" u="none">
                  <a:solidFill>
                    <a:srgbClr val="00FF00"/>
                  </a:solidFill>
                  <a:latin typeface="Times" charset="0"/>
                  <a:ea typeface="+mn-ea"/>
                  <a:cs typeface="+mn-cs"/>
                </a:rPr>
                <a:t>Zile jamii</a:t>
              </a:r>
            </a:p>
            <a:p>
              <a:pPr algn="ctr">
                <a:defRPr/>
              </a:pPr>
              <a:r>
                <a:rPr lang="en-US" sz="3200" b="1" u="none">
                  <a:solidFill>
                    <a:srgbClr val="00FF00"/>
                  </a:solidFill>
                  <a:latin typeface="Times" charset="0"/>
                  <a:ea typeface="+mn-ea"/>
                  <a:cs typeface="+mn-cs"/>
                </a:rPr>
                <a:t> tatu </a:t>
              </a:r>
            </a:p>
            <a:p>
              <a:pPr algn="ctr">
                <a:defRPr/>
              </a:pPr>
              <a:r>
                <a:rPr lang="en-US" sz="3600" u="none">
                  <a:solidFill>
                    <a:schemeClr val="tx2"/>
                  </a:solidFill>
                  <a:latin typeface="Times" charset="0"/>
                  <a:ea typeface="+mn-ea"/>
                  <a:cs typeface="+mn-cs"/>
                </a:rPr>
                <a:t>ni</a:t>
              </a:r>
            </a:p>
          </p:txBody>
        </p:sp>
      </p:grpSp>
      <p:sp>
        <p:nvSpPr>
          <p:cNvPr id="64514"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4515"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4517" name="Rectangle 10"/>
          <p:cNvSpPr>
            <a:spLocks noChangeArrowheads="1"/>
          </p:cNvSpPr>
          <p:nvPr/>
        </p:nvSpPr>
        <p:spPr bwMode="auto">
          <a:xfrm>
            <a:off x="3084513" y="996950"/>
            <a:ext cx="15525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u="none">
                <a:solidFill>
                  <a:schemeClr val="bg2"/>
                </a:solidFill>
                <a:latin typeface="Times" charset="0"/>
              </a:rPr>
              <a:t>MATEKA</a:t>
            </a:r>
          </a:p>
        </p:txBody>
      </p:sp>
      <p:sp>
        <p:nvSpPr>
          <p:cNvPr id="64518"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4519"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0"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1"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2"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056" name="Rectangle 1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471057" name="Line 1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4525"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GB" sz="1600" b="1" u="none">
              <a:solidFill>
                <a:schemeClr val="hlink"/>
              </a:solidFill>
              <a:effectLst>
                <a:outerShdw blurRad="38100" dist="38100" dir="2700000" algn="tl">
                  <a:srgbClr val="000000"/>
                </a:outerShdw>
              </a:effectLst>
              <a:ea typeface="+mn-ea"/>
              <a:cs typeface="+mn-cs"/>
            </a:endParaRPr>
          </a:p>
        </p:txBody>
      </p:sp>
      <p:sp>
        <p:nvSpPr>
          <p:cNvPr id="471074" name="Text Box 34"/>
          <p:cNvSpPr txBox="1">
            <a:spLocks noChangeArrowheads="1"/>
          </p:cNvSpPr>
          <p:nvPr/>
        </p:nvSpPr>
        <p:spPr bwMode="auto">
          <a:xfrm>
            <a:off x="1689100" y="-22225"/>
            <a:ext cx="273843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 2 Wafalme 25:21</a:t>
            </a:r>
          </a:p>
        </p:txBody>
      </p:sp>
      <p:grpSp>
        <p:nvGrpSpPr>
          <p:cNvPr id="64528" name="Group 39"/>
          <p:cNvGrpSpPr>
            <a:grpSpLocks/>
          </p:cNvGrpSpPr>
          <p:nvPr/>
        </p:nvGrpSpPr>
        <p:grpSpPr bwMode="auto">
          <a:xfrm>
            <a:off x="7948613" y="3435350"/>
            <a:ext cx="1195387" cy="1098550"/>
            <a:chOff x="3544" y="2589"/>
            <a:chExt cx="753" cy="692"/>
          </a:xfrm>
        </p:grpSpPr>
        <p:sp>
          <p:nvSpPr>
            <p:cNvPr id="64532"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4533"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4534"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4535"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4536"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7"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8" name="Rectangle 46"/>
            <p:cNvSpPr>
              <a:spLocks noChangeArrowheads="1"/>
            </p:cNvSpPr>
            <p:nvPr/>
          </p:nvSpPr>
          <p:spPr bwMode="auto">
            <a:xfrm>
              <a:off x="3544" y="2589"/>
              <a:ext cx="4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MATEKA</a:t>
              </a:r>
            </a:p>
          </p:txBody>
        </p:sp>
        <p:sp>
          <p:nvSpPr>
            <p:cNvPr id="64539"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40"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41" name="Rectangle 49"/>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GB" sz="1000" b="1" u="none">
                <a:solidFill>
                  <a:srgbClr val="000000"/>
                </a:solidFill>
                <a:latin typeface="Helvetica" charset="0"/>
              </a:endParaRPr>
            </a:p>
          </p:txBody>
        </p:sp>
        <p:sp>
          <p:nvSpPr>
            <p:cNvPr id="64542" name="Rectangle 50"/>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GB" sz="1000" b="1" u="none">
                <a:solidFill>
                  <a:srgbClr val="000000"/>
                </a:solidFill>
                <a:latin typeface="Helvetica" charset="0"/>
              </a:endParaRPr>
            </a:p>
          </p:txBody>
        </p:sp>
        <p:sp>
          <p:nvSpPr>
            <p:cNvPr id="64543"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GB" sz="1000" b="1" u="none">
                <a:solidFill>
                  <a:srgbClr val="000000"/>
                </a:solidFill>
                <a:latin typeface="Helvetica" charset="0"/>
              </a:endParaRPr>
            </a:p>
          </p:txBody>
        </p:sp>
        <p:sp>
          <p:nvSpPr>
            <p:cNvPr id="64544"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4545"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4546"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GB" sz="800" b="1" u="none">
                <a:solidFill>
                  <a:srgbClr val="000000"/>
                </a:solidFill>
                <a:latin typeface="Helvetica" charset="0"/>
              </a:endParaRPr>
            </a:p>
          </p:txBody>
        </p:sp>
      </p:grpSp>
      <p:sp>
        <p:nvSpPr>
          <p:cNvPr id="64529" name="Text Box 55"/>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471097" name="Rectangle 57"/>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58</a:t>
            </a:r>
          </a:p>
        </p:txBody>
      </p:sp>
      <p:sp>
        <p:nvSpPr>
          <p:cNvPr id="64531" name="Text Box 58"/>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37-38</a:t>
            </a:r>
          </a:p>
        </p:txBody>
      </p:sp>
    </p:spTree>
  </p:cSld>
  <p:clrMapOvr>
    <a:masterClrMapping/>
  </p:clrMapOvr>
  <p:transition xmlns:p14="http://schemas.microsoft.com/office/powerpoint/2010/mai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4115"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4116"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pic>
        <p:nvPicPr>
          <p:cNvPr id="66564"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74118" name="Rectangle 6"/>
          <p:cNvSpPr>
            <a:spLocks noChangeArrowheads="1"/>
          </p:cNvSpPr>
          <p:nvPr/>
        </p:nvSpPr>
        <p:spPr bwMode="auto">
          <a:xfrm>
            <a:off x="2554288" y="787400"/>
            <a:ext cx="4330700" cy="487363"/>
          </a:xfrm>
          <a:prstGeom prst="rect">
            <a:avLst/>
          </a:prstGeom>
          <a:noFill/>
          <a:ln w="9525">
            <a:noFill/>
            <a:miter lim="800000"/>
            <a:headEnd/>
            <a:tailEnd/>
          </a:ln>
          <a:effectLst>
            <a:outerShdw blurRad="63500" dist="46662" dir="3284183" algn="ctr" rotWithShape="0">
              <a:schemeClr val="bg2">
                <a:alpha val="74998"/>
              </a:schemeClr>
            </a:outerShdw>
          </a:effectLst>
        </p:spPr>
        <p:txBody>
          <a:bodyPr wrap="none" lIns="0" tIns="0" rIns="0" bIns="0">
            <a:spAutoFit/>
          </a:bodyPr>
          <a:lstStyle/>
          <a:p>
            <a:pPr>
              <a:defRPr/>
            </a:pPr>
            <a:r>
              <a:rPr lang="en-US" sz="3200" b="1" u="none">
                <a:solidFill>
                  <a:schemeClr val="accent2"/>
                </a:solidFill>
              </a:rPr>
              <a:t>Jiji la kale la BABELI</a:t>
            </a:r>
            <a:endParaRPr lang="en-US" sz="2400" u="none">
              <a:solidFill>
                <a:schemeClr val="accent2"/>
              </a:solidFill>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GB" sz="1600" b="1" u="none">
              <a:solidFill>
                <a:schemeClr val="hlink"/>
              </a:solidFill>
              <a:effectLst>
                <a:outerShdw blurRad="38100" dist="38100" dir="2700000" algn="tl">
                  <a:srgbClr val="000000"/>
                </a:outerShdw>
              </a:effectLst>
              <a:ea typeface="+mn-ea"/>
              <a:cs typeface="+mn-cs"/>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Daniel 1</a:t>
            </a:r>
          </a:p>
        </p:txBody>
      </p:sp>
      <p:grpSp>
        <p:nvGrpSpPr>
          <p:cNvPr id="66568" name="Group 60"/>
          <p:cNvGrpSpPr>
            <a:grpSpLocks/>
          </p:cNvGrpSpPr>
          <p:nvPr/>
        </p:nvGrpSpPr>
        <p:grpSpPr bwMode="auto">
          <a:xfrm>
            <a:off x="7943850" y="3435350"/>
            <a:ext cx="1195388" cy="1098550"/>
            <a:chOff x="3544" y="2589"/>
            <a:chExt cx="753" cy="692"/>
          </a:xfrm>
        </p:grpSpPr>
        <p:sp>
          <p:nvSpPr>
            <p:cNvPr id="66575"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6576"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6577"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6578"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6579"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80"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81" name="Rectangle 67"/>
            <p:cNvSpPr>
              <a:spLocks noChangeArrowheads="1"/>
            </p:cNvSpPr>
            <p:nvPr/>
          </p:nvSpPr>
          <p:spPr bwMode="auto">
            <a:xfrm>
              <a:off x="3544" y="2589"/>
              <a:ext cx="4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MATEKA</a:t>
              </a:r>
            </a:p>
          </p:txBody>
        </p:sp>
        <p:sp>
          <p:nvSpPr>
            <p:cNvPr id="66582"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83"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84" name="Rectangle 70"/>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GB" sz="1000" b="1" u="none">
                <a:solidFill>
                  <a:srgbClr val="000000"/>
                </a:solidFill>
                <a:latin typeface="Helvetica" charset="0"/>
              </a:endParaRPr>
            </a:p>
          </p:txBody>
        </p:sp>
        <p:sp>
          <p:nvSpPr>
            <p:cNvPr id="66585" name="Rectangle 71"/>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GB" sz="1000" b="1" u="none">
                <a:solidFill>
                  <a:srgbClr val="000000"/>
                </a:solidFill>
                <a:latin typeface="Helvetica" charset="0"/>
              </a:endParaRPr>
            </a:p>
          </p:txBody>
        </p:sp>
        <p:sp>
          <p:nvSpPr>
            <p:cNvPr id="66586" name="Rectangle 7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GB" sz="1000" b="1" u="none">
                <a:solidFill>
                  <a:srgbClr val="000000"/>
                </a:solidFill>
                <a:latin typeface="Helvetica" charset="0"/>
              </a:endParaRPr>
            </a:p>
          </p:txBody>
        </p:sp>
        <p:sp>
          <p:nvSpPr>
            <p:cNvPr id="66587"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588"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589" name="Rectangle 7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GB" sz="800" b="1" u="none">
                <a:solidFill>
                  <a:srgbClr val="000000"/>
                </a:solidFill>
                <a:latin typeface="Helvetica" charset="0"/>
              </a:endParaRPr>
            </a:p>
          </p:txBody>
        </p:sp>
      </p:grpSp>
      <p:sp>
        <p:nvSpPr>
          <p:cNvPr id="66569" name="Text Box 76"/>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b="1" u="none">
                <a:solidFill>
                  <a:srgbClr val="FFF417"/>
                </a:solidFill>
                <a:ea typeface="+mn-ea"/>
                <a:cs typeface="+mn-cs"/>
              </a:rPr>
              <a:t>Shamba la kuniniginia la BABELI</a:t>
            </a:r>
          </a:p>
        </p:txBody>
      </p:sp>
      <p:sp>
        <p:nvSpPr>
          <p:cNvPr id="474191" name="Text Box 79"/>
          <p:cNvSpPr txBox="1">
            <a:spLocks noChangeArrowheads="1"/>
          </p:cNvSpPr>
          <p:nvPr/>
        </p:nvSpPr>
        <p:spPr bwMode="auto">
          <a:xfrm>
            <a:off x="779463" y="4017963"/>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400" b="1" i="1" u="none">
                <a:solidFill>
                  <a:srgbClr val="FFF417"/>
                </a:solidFill>
                <a:ea typeface="+mn-ea"/>
                <a:cs typeface="+mn-cs"/>
              </a:rPr>
              <a:t>Mto wa Hidekeli</a:t>
            </a:r>
          </a:p>
        </p:txBody>
      </p:sp>
      <p:sp>
        <p:nvSpPr>
          <p:cNvPr id="474192" name="Rectangle 80"/>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59</a:t>
            </a:r>
          </a:p>
        </p:txBody>
      </p:sp>
      <p:sp>
        <p:nvSpPr>
          <p:cNvPr id="66573" name="Text Box 8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37-38</a:t>
            </a:r>
          </a:p>
        </p:txBody>
      </p:sp>
      <p:sp>
        <p:nvSpPr>
          <p:cNvPr id="66574"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endParaRPr lang="en-GB" sz="2000" b="1" u="none">
              <a:solidFill>
                <a:schemeClr val="tx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1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67586" name="Picture 3"/>
          <p:cNvPicPr>
            <a:picLocks noChangeArrowheads="1"/>
          </p:cNvPicPr>
          <p:nvPr/>
        </p:nvPicPr>
        <p:blipFill>
          <a:blip r:embed="rId2">
            <a:extLst>
              <a:ext uri="{28A0092B-C50C-407E-A947-70E740481C1C}">
                <a14:useLocalDpi xmlns:a14="http://schemas.microsoft.com/office/drawing/2010/main" val="0"/>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7587"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588"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589"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7590" name="Rectangle 7"/>
          <p:cNvSpPr>
            <a:spLocks noChangeArrowheads="1"/>
          </p:cNvSpPr>
          <p:nvPr/>
        </p:nvSpPr>
        <p:spPr bwMode="auto">
          <a:xfrm>
            <a:off x="2881313" y="5502275"/>
            <a:ext cx="47513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u="none">
                <a:solidFill>
                  <a:schemeClr val="bg2"/>
                </a:solidFill>
                <a:latin typeface="Times" charset="0"/>
              </a:rPr>
              <a:t>JUKWAA LA IGIZO</a:t>
            </a:r>
          </a:p>
        </p:txBody>
      </p:sp>
      <p:sp>
        <p:nvSpPr>
          <p:cNvPr id="473099" name="Rectangle 1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473100" name="Line 1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3112" name="Oval 24"/>
          <p:cNvSpPr>
            <a:spLocks noChangeArrowheads="1"/>
          </p:cNvSpPr>
          <p:nvPr/>
        </p:nvSpPr>
        <p:spPr bwMode="auto">
          <a:xfrm>
            <a:off x="6096000" y="2667000"/>
            <a:ext cx="13716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73113" name="Oval 25"/>
          <p:cNvSpPr>
            <a:spLocks noChangeArrowheads="1"/>
          </p:cNvSpPr>
          <p:nvPr/>
        </p:nvSpPr>
        <p:spPr bwMode="auto">
          <a:xfrm>
            <a:off x="7226300" y="3514725"/>
            <a:ext cx="965200"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GB" sz="1600" b="1" u="none">
              <a:solidFill>
                <a:schemeClr val="hlink"/>
              </a:solidFill>
              <a:effectLst>
                <a:outerShdw blurRad="38100" dist="38100" dir="2700000" algn="tl">
                  <a:srgbClr val="000000"/>
                </a:outerShdw>
              </a:effectLst>
              <a:ea typeface="+mn-ea"/>
              <a:cs typeface="+mn-cs"/>
            </a:endParaRPr>
          </a:p>
        </p:txBody>
      </p:sp>
      <p:grpSp>
        <p:nvGrpSpPr>
          <p:cNvPr id="67596" name="Group 82"/>
          <p:cNvGrpSpPr>
            <a:grpSpLocks/>
          </p:cNvGrpSpPr>
          <p:nvPr/>
        </p:nvGrpSpPr>
        <p:grpSpPr bwMode="auto">
          <a:xfrm>
            <a:off x="7943850" y="3435350"/>
            <a:ext cx="1195388" cy="1098550"/>
            <a:chOff x="3544" y="2589"/>
            <a:chExt cx="753" cy="692"/>
          </a:xfrm>
        </p:grpSpPr>
        <p:sp>
          <p:nvSpPr>
            <p:cNvPr id="67600"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601"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602"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7603"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7604"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5"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6" name="Rectangle 89"/>
            <p:cNvSpPr>
              <a:spLocks noChangeArrowheads="1"/>
            </p:cNvSpPr>
            <p:nvPr/>
          </p:nvSpPr>
          <p:spPr bwMode="auto">
            <a:xfrm>
              <a:off x="3544" y="2589"/>
              <a:ext cx="4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MATEKA</a:t>
              </a:r>
            </a:p>
          </p:txBody>
        </p:sp>
        <p:sp>
          <p:nvSpPr>
            <p:cNvPr id="67607"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8"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9" name="Rectangle 92"/>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GB" sz="1000" b="1" u="none">
                <a:solidFill>
                  <a:srgbClr val="000000"/>
                </a:solidFill>
                <a:latin typeface="Helvetica" charset="0"/>
              </a:endParaRPr>
            </a:p>
          </p:txBody>
        </p:sp>
        <p:sp>
          <p:nvSpPr>
            <p:cNvPr id="67610" name="Rectangle 93"/>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GB" sz="1000" b="1" u="none">
                <a:solidFill>
                  <a:srgbClr val="000000"/>
                </a:solidFill>
                <a:latin typeface="Helvetica" charset="0"/>
              </a:endParaRPr>
            </a:p>
          </p:txBody>
        </p:sp>
        <p:sp>
          <p:nvSpPr>
            <p:cNvPr id="67611" name="Rectangle 9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GB" sz="1000" b="1" u="none">
                <a:solidFill>
                  <a:srgbClr val="000000"/>
                </a:solidFill>
                <a:latin typeface="Helvetica" charset="0"/>
              </a:endParaRPr>
            </a:p>
          </p:txBody>
        </p:sp>
        <p:sp>
          <p:nvSpPr>
            <p:cNvPr id="67612"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613"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614" name="Rectangle 9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GB" sz="800" b="1" u="none">
                <a:solidFill>
                  <a:srgbClr val="000000"/>
                </a:solidFill>
                <a:latin typeface="Helvetica" charset="0"/>
              </a:endParaRPr>
            </a:p>
          </p:txBody>
        </p:sp>
      </p:grpSp>
      <p:sp>
        <p:nvSpPr>
          <p:cNvPr id="67597" name="Text Box 98"/>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473188" name="Rectangle 100"/>
          <p:cNvSpPr>
            <a:spLocks noChangeArrowheads="1"/>
          </p:cNvSpPr>
          <p:nvPr/>
        </p:nvSpPr>
        <p:spPr bwMode="auto">
          <a:xfrm>
            <a:off x="8085138" y="653732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60</a:t>
            </a:r>
          </a:p>
        </p:txBody>
      </p:sp>
      <p:sp>
        <p:nvSpPr>
          <p:cNvPr id="67599" name="Text Box 10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37-38</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473112"/>
                                        </p:tgtEl>
                                        <p:attrNameLst>
                                          <p:attrName>style.visibility</p:attrName>
                                        </p:attrNameLst>
                                      </p:cBhvr>
                                      <p:to>
                                        <p:strVal val="visible"/>
                                      </p:to>
                                    </p:set>
                                    <p:animEffect transition="in" filter="dissolve">
                                      <p:cBhvr>
                                        <p:cTn id="7" dur="500"/>
                                        <p:tgtEl>
                                          <p:spTgt spid="473112"/>
                                        </p:tgtEl>
                                      </p:cBhvr>
                                    </p:animEffect>
                                  </p:childTnLst>
                                </p:cTn>
                              </p:par>
                            </p:childTnLst>
                          </p:cTn>
                        </p:par>
                        <p:par>
                          <p:cTn id="8" fill="hold" nodeType="afterGroup">
                            <p:stCondLst>
                              <p:cond delay="600"/>
                            </p:stCondLst>
                            <p:childTnLst>
                              <p:par>
                                <p:cTn id="9" presetID="9"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dissolve">
                                      <p:cBhvr>
                                        <p:cTn id="11" dur="5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8611" name="Rectangle 4"/>
          <p:cNvSpPr>
            <a:spLocks noChangeArrowheads="1"/>
          </p:cNvSpPr>
          <p:nvPr/>
        </p:nvSpPr>
        <p:spPr bwMode="auto">
          <a:xfrm>
            <a:off x="3084513" y="996950"/>
            <a:ext cx="132556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u="none">
                <a:solidFill>
                  <a:schemeClr val="accent2"/>
                </a:solidFill>
                <a:latin typeface="Times" charset="0"/>
              </a:rPr>
              <a:t>MATEKA</a:t>
            </a:r>
          </a:p>
        </p:txBody>
      </p:sp>
      <p:sp>
        <p:nvSpPr>
          <p:cNvPr id="475141" name="Rectangle 5"/>
          <p:cNvSpPr>
            <a:spLocks noChangeArrowheads="1"/>
          </p:cNvSpPr>
          <p:nvPr/>
        </p:nvSpPr>
        <p:spPr bwMode="auto">
          <a:xfrm>
            <a:off x="3630613" y="1844675"/>
            <a:ext cx="18891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MIAKA 70</a:t>
            </a:r>
          </a:p>
        </p:txBody>
      </p:sp>
      <p:sp>
        <p:nvSpPr>
          <p:cNvPr id="475142" name="Rectangle 6"/>
          <p:cNvSpPr>
            <a:spLocks noChangeArrowheads="1"/>
          </p:cNvSpPr>
          <p:nvPr/>
        </p:nvSpPr>
        <p:spPr bwMode="auto">
          <a:xfrm>
            <a:off x="3706813" y="2301875"/>
            <a:ext cx="20510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u="none">
                <a:solidFill>
                  <a:schemeClr val="accent2"/>
                </a:solidFill>
                <a:latin typeface="Times" charset="0"/>
              </a:rPr>
              <a:t>SAFARI 3</a:t>
            </a:r>
          </a:p>
        </p:txBody>
      </p:sp>
      <p:sp>
        <p:nvSpPr>
          <p:cNvPr id="68614"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8615"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5145" name="Oval 9"/>
          <p:cNvSpPr>
            <a:spLocks noChangeArrowheads="1"/>
          </p:cNvSpPr>
          <p:nvPr/>
        </p:nvSpPr>
        <p:spPr bwMode="auto">
          <a:xfrm>
            <a:off x="889000" y="26733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8617" name="Freeform 10"/>
          <p:cNvSpPr>
            <a:spLocks/>
          </p:cNvSpPr>
          <p:nvPr/>
        </p:nvSpPr>
        <p:spPr bwMode="auto">
          <a:xfrm>
            <a:off x="1720850" y="2590800"/>
            <a:ext cx="1011238" cy="954088"/>
          </a:xfrm>
          <a:custGeom>
            <a:avLst/>
            <a:gdLst>
              <a:gd name="T0" fmla="*/ 30241890 w 637"/>
              <a:gd name="T1" fmla="*/ 60483782 h 601"/>
              <a:gd name="T2" fmla="*/ 30241890 w 637"/>
              <a:gd name="T3" fmla="*/ 181451345 h 601"/>
              <a:gd name="T4" fmla="*/ 30241890 w 637"/>
              <a:gd name="T5" fmla="*/ 302418908 h 601"/>
              <a:gd name="T6" fmla="*/ 90725670 w 637"/>
              <a:gd name="T7" fmla="*/ 362902690 h 601"/>
              <a:gd name="T8" fmla="*/ 241935120 w 637"/>
              <a:gd name="T9" fmla="*/ 423386472 h 601"/>
              <a:gd name="T10" fmla="*/ 362902679 w 637"/>
              <a:gd name="T11" fmla="*/ 483870254 h 601"/>
              <a:gd name="T12" fmla="*/ 483870239 w 637"/>
              <a:gd name="T13" fmla="*/ 514112144 h 601"/>
              <a:gd name="T14" fmla="*/ 604837799 w 637"/>
              <a:gd name="T15" fmla="*/ 574595926 h 601"/>
              <a:gd name="T16" fmla="*/ 725805359 w 637"/>
              <a:gd name="T17" fmla="*/ 665321599 h 601"/>
              <a:gd name="T18" fmla="*/ 846772919 w 637"/>
              <a:gd name="T19" fmla="*/ 756047271 h 601"/>
              <a:gd name="T20" fmla="*/ 907256699 w 637"/>
              <a:gd name="T21" fmla="*/ 877014835 h 601"/>
              <a:gd name="T22" fmla="*/ 967740478 w 637"/>
              <a:gd name="T23" fmla="*/ 997982398 h 601"/>
              <a:gd name="T24" fmla="*/ 1058466148 w 637"/>
              <a:gd name="T25" fmla="*/ 1088708071 h 601"/>
              <a:gd name="T26" fmla="*/ 1118949928 w 637"/>
              <a:gd name="T27" fmla="*/ 1209675634 h 601"/>
              <a:gd name="T28" fmla="*/ 1149191818 w 637"/>
              <a:gd name="T29" fmla="*/ 1330643197 h 601"/>
              <a:gd name="T30" fmla="*/ 1149191818 w 637"/>
              <a:gd name="T31" fmla="*/ 1451610761 h 601"/>
              <a:gd name="T32" fmla="*/ 1209675598 w 637"/>
              <a:gd name="T33" fmla="*/ 1512094542 h 601"/>
              <a:gd name="T34" fmla="*/ 1330643158 w 637"/>
              <a:gd name="T35" fmla="*/ 1512094542 h 601"/>
              <a:gd name="T36" fmla="*/ 1481852608 w 637"/>
              <a:gd name="T37" fmla="*/ 1512094542 h 601"/>
              <a:gd name="T38" fmla="*/ 1602820168 w 637"/>
              <a:gd name="T39" fmla="*/ 1512094542 h 601"/>
              <a:gd name="T40" fmla="*/ 1572578278 w 637"/>
              <a:gd name="T41" fmla="*/ 1391126979 h 601"/>
              <a:gd name="T42" fmla="*/ 1542336388 w 637"/>
              <a:gd name="T43" fmla="*/ 1270159416 h 601"/>
              <a:gd name="T44" fmla="*/ 1481852608 w 637"/>
              <a:gd name="T45" fmla="*/ 1149191852 h 601"/>
              <a:gd name="T46" fmla="*/ 1421368828 w 637"/>
              <a:gd name="T47" fmla="*/ 1028224289 h 601"/>
              <a:gd name="T48" fmla="*/ 1360885048 w 637"/>
              <a:gd name="T49" fmla="*/ 907256725 h 601"/>
              <a:gd name="T50" fmla="*/ 1270159378 w 637"/>
              <a:gd name="T51" fmla="*/ 786289162 h 601"/>
              <a:gd name="T52" fmla="*/ 1239917488 w 637"/>
              <a:gd name="T53" fmla="*/ 665321599 h 601"/>
              <a:gd name="T54" fmla="*/ 1149191818 w 637"/>
              <a:gd name="T55" fmla="*/ 574595926 h 601"/>
              <a:gd name="T56" fmla="*/ 1058466148 w 637"/>
              <a:gd name="T57" fmla="*/ 483870254 h 601"/>
              <a:gd name="T58" fmla="*/ 967740478 w 637"/>
              <a:gd name="T59" fmla="*/ 393144581 h 601"/>
              <a:gd name="T60" fmla="*/ 877014809 w 637"/>
              <a:gd name="T61" fmla="*/ 302418908 h 601"/>
              <a:gd name="T62" fmla="*/ 756047249 w 637"/>
              <a:gd name="T63" fmla="*/ 241935127 h 601"/>
              <a:gd name="T64" fmla="*/ 635079689 w 637"/>
              <a:gd name="T65" fmla="*/ 181451345 h 601"/>
              <a:gd name="T66" fmla="*/ 514112129 w 637"/>
              <a:gd name="T67" fmla="*/ 120967563 h 601"/>
              <a:gd name="T68" fmla="*/ 393144569 w 637"/>
              <a:gd name="T69" fmla="*/ 90725673 h 601"/>
              <a:gd name="T70" fmla="*/ 272177010 w 637"/>
              <a:gd name="T71" fmla="*/ 60483782 h 601"/>
              <a:gd name="T72" fmla="*/ 151209450 w 637"/>
              <a:gd name="T73" fmla="*/ 0 h 601"/>
              <a:gd name="T74" fmla="*/ 3024189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5147" name="Rectangle 11"/>
          <p:cNvSpPr>
            <a:spLocks noChangeArrowheads="1"/>
          </p:cNvSpPr>
          <p:nvPr/>
        </p:nvSpPr>
        <p:spPr bwMode="auto">
          <a:xfrm>
            <a:off x="1169988" y="26003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u="none">
                <a:solidFill>
                  <a:schemeClr val="tx2"/>
                </a:solidFill>
                <a:latin typeface="Times" charset="0"/>
                <a:ea typeface="+mn-ea"/>
                <a:cs typeface="+mn-cs"/>
              </a:rPr>
              <a:t>V U </a:t>
            </a:r>
            <a:r>
              <a:rPr lang="en-US" sz="6000" u="none">
                <a:solidFill>
                  <a:srgbClr val="51DC00"/>
                </a:solidFill>
                <a:latin typeface="Times" charset="0"/>
                <a:ea typeface="+mn-ea"/>
                <a:cs typeface="+mn-cs"/>
              </a:rPr>
              <a:t>M</a:t>
            </a:r>
          </a:p>
        </p:txBody>
      </p:sp>
      <p:sp>
        <p:nvSpPr>
          <p:cNvPr id="68619"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8620"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8621"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22"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23"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24"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5154"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475155"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GB" sz="1600" b="1" u="none">
              <a:solidFill>
                <a:schemeClr val="hlink"/>
              </a:solidFill>
              <a:effectLst>
                <a:outerShdw blurRad="38100" dist="38100" dir="2700000" algn="tl">
                  <a:srgbClr val="000000"/>
                </a:outerShdw>
              </a:effectLst>
              <a:ea typeface="+mn-ea"/>
              <a:cs typeface="+mn-cs"/>
            </a:endParaRPr>
          </a:p>
        </p:txBody>
      </p:sp>
      <p:sp>
        <p:nvSpPr>
          <p:cNvPr id="475172" name="Text Box 36"/>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Yer. 29:10; Ezra 3:8; Neh. 2:5-6</a:t>
            </a:r>
          </a:p>
        </p:txBody>
      </p:sp>
      <p:grpSp>
        <p:nvGrpSpPr>
          <p:cNvPr id="68629" name="Group 79"/>
          <p:cNvGrpSpPr>
            <a:grpSpLocks/>
          </p:cNvGrpSpPr>
          <p:nvPr/>
        </p:nvGrpSpPr>
        <p:grpSpPr bwMode="auto">
          <a:xfrm>
            <a:off x="7943850" y="3435350"/>
            <a:ext cx="1195388" cy="1098550"/>
            <a:chOff x="3544" y="2589"/>
            <a:chExt cx="753" cy="692"/>
          </a:xfrm>
        </p:grpSpPr>
        <p:sp>
          <p:nvSpPr>
            <p:cNvPr id="68638"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8639"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8640"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8641"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8642"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43"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44" name="Rectangle 86"/>
            <p:cNvSpPr>
              <a:spLocks noChangeArrowheads="1"/>
            </p:cNvSpPr>
            <p:nvPr/>
          </p:nvSpPr>
          <p:spPr bwMode="auto">
            <a:xfrm>
              <a:off x="3544" y="2589"/>
              <a:ext cx="4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MATEKA</a:t>
              </a:r>
            </a:p>
          </p:txBody>
        </p:sp>
        <p:sp>
          <p:nvSpPr>
            <p:cNvPr id="68645"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46"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47" name="Rectangle 89"/>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MIAKA 70</a:t>
              </a:r>
            </a:p>
          </p:txBody>
        </p:sp>
        <p:sp>
          <p:nvSpPr>
            <p:cNvPr id="68648" name="Rectangle 90"/>
            <p:cNvSpPr>
              <a:spLocks noChangeArrowheads="1"/>
            </p:cNvSpPr>
            <p:nvPr/>
          </p:nvSpPr>
          <p:spPr bwMode="auto">
            <a:xfrm>
              <a:off x="3695" y="2864"/>
              <a:ext cx="47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SAFARI 3</a:t>
              </a:r>
            </a:p>
          </p:txBody>
        </p:sp>
        <p:sp>
          <p:nvSpPr>
            <p:cNvPr id="68649" name="Rectangle 9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GB" sz="1000" b="1" u="none">
                <a:solidFill>
                  <a:srgbClr val="000000"/>
                </a:solidFill>
                <a:latin typeface="Helvetica" charset="0"/>
              </a:endParaRPr>
            </a:p>
          </p:txBody>
        </p:sp>
        <p:sp>
          <p:nvSpPr>
            <p:cNvPr id="68650"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8651" name="Rectangle 9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8652" name="Rectangle 9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GB" sz="800" b="1" u="none">
                <a:solidFill>
                  <a:srgbClr val="000000"/>
                </a:solidFill>
                <a:latin typeface="Helvetica" charset="0"/>
              </a:endParaRPr>
            </a:p>
          </p:txBody>
        </p:sp>
      </p:grpSp>
      <p:sp>
        <p:nvSpPr>
          <p:cNvPr id="68630" name="Text Box 95"/>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68631" name="Text Box 96"/>
          <p:cNvSpPr txBox="1">
            <a:spLocks noChangeArrowheads="1"/>
          </p:cNvSpPr>
          <p:nvPr/>
        </p:nvSpPr>
        <p:spPr bwMode="auto">
          <a:xfrm>
            <a:off x="8586788"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3</a:t>
            </a:r>
            <a:endParaRPr lang="en-US" sz="2000" u="none">
              <a:solidFill>
                <a:srgbClr val="FFA27C"/>
              </a:solidFill>
              <a:latin typeface="B VAG Rounded Bold" charset="0"/>
            </a:endParaRPr>
          </a:p>
        </p:txBody>
      </p:sp>
      <p:sp>
        <p:nvSpPr>
          <p:cNvPr id="68632" name="Text Box 98"/>
          <p:cNvSpPr txBox="1">
            <a:spLocks noChangeArrowheads="1"/>
          </p:cNvSpPr>
          <p:nvPr/>
        </p:nvSpPr>
        <p:spPr bwMode="auto">
          <a:xfrm>
            <a:off x="1687513" y="5368925"/>
            <a:ext cx="5865812"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ja-JP" altLang="en-US" sz="6600" i="1" u="none">
                <a:solidFill>
                  <a:schemeClr val="bg2"/>
                </a:solidFill>
                <a:latin typeface="Kosher-Normal" charset="0"/>
              </a:rPr>
              <a:t>“</a:t>
            </a:r>
            <a:r>
              <a:rPr lang="en-US" altLang="ja-JP" sz="6600" i="1" u="none">
                <a:solidFill>
                  <a:schemeClr val="bg2"/>
                </a:solidFill>
                <a:latin typeface="Kosher-Normal" charset="0"/>
              </a:rPr>
              <a:t>SINAGOGI</a:t>
            </a:r>
            <a:r>
              <a:rPr lang="ja-JP" altLang="en-US" sz="6600" i="1" u="none">
                <a:solidFill>
                  <a:schemeClr val="bg2"/>
                </a:solidFill>
                <a:latin typeface="Kosher-Normal" charset="0"/>
              </a:rPr>
              <a:t>”</a:t>
            </a:r>
            <a:endParaRPr lang="en-US" sz="6600" i="1" u="none">
              <a:solidFill>
                <a:schemeClr val="bg2"/>
              </a:solidFill>
              <a:latin typeface="Kosher-Normal" charset="0"/>
            </a:endParaRPr>
          </a:p>
        </p:txBody>
      </p:sp>
      <p:sp>
        <p:nvSpPr>
          <p:cNvPr id="68633" name="Text Box 99"/>
          <p:cNvSpPr txBox="1">
            <a:spLocks noChangeArrowheads="1"/>
          </p:cNvSpPr>
          <p:nvPr/>
        </p:nvSpPr>
        <p:spPr bwMode="auto">
          <a:xfrm>
            <a:off x="1611313" y="5324475"/>
            <a:ext cx="6161087"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ja-JP" altLang="en-US" sz="6600" i="1" u="none">
                <a:solidFill>
                  <a:srgbClr val="FCFC06"/>
                </a:solidFill>
                <a:latin typeface="Kosher-Normal" charset="0"/>
              </a:rPr>
              <a:t>“</a:t>
            </a:r>
            <a:r>
              <a:rPr lang="en-US" altLang="ja-JP" sz="6600" i="1" u="none">
                <a:solidFill>
                  <a:srgbClr val="FCFC06"/>
                </a:solidFill>
                <a:latin typeface="Kosher-Normal" charset="0"/>
              </a:rPr>
              <a:t>SINAGOGI</a:t>
            </a:r>
            <a:r>
              <a:rPr lang="ja-JP" altLang="en-US" sz="6600" i="1" u="none">
                <a:solidFill>
                  <a:srgbClr val="FCFC06"/>
                </a:solidFill>
                <a:latin typeface="Kosher-Normal" charset="0"/>
              </a:rPr>
              <a:t>”</a:t>
            </a:r>
            <a:endParaRPr lang="en-US" sz="6600" i="1" u="none">
              <a:solidFill>
                <a:srgbClr val="FCFC06"/>
              </a:solidFill>
              <a:latin typeface="Kosher-Normal" charset="0"/>
            </a:endParaRPr>
          </a:p>
        </p:txBody>
      </p:sp>
      <p:sp>
        <p:nvSpPr>
          <p:cNvPr id="68634" name="Text Box 101"/>
          <p:cNvSpPr txBox="1">
            <a:spLocks noChangeArrowheads="1"/>
          </p:cNvSpPr>
          <p:nvPr/>
        </p:nvSpPr>
        <p:spPr bwMode="auto">
          <a:xfrm>
            <a:off x="1577975" y="4302125"/>
            <a:ext cx="57467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ja-JP" altLang="en-US" sz="6600" i="1" u="none">
                <a:solidFill>
                  <a:schemeClr val="bg2"/>
                </a:solidFill>
                <a:latin typeface="Kosher-Normal" charset="0"/>
              </a:rPr>
              <a:t>“</a:t>
            </a:r>
            <a:r>
              <a:rPr lang="en-US" altLang="ja-JP" sz="6600" i="1" u="none">
                <a:solidFill>
                  <a:schemeClr val="bg2"/>
                </a:solidFill>
                <a:latin typeface="Kosher-Normal" charset="0"/>
              </a:rPr>
              <a:t>WAYAHUDI</a:t>
            </a:r>
            <a:endParaRPr lang="en-US" sz="6600" i="1" u="none">
              <a:solidFill>
                <a:schemeClr val="bg2"/>
              </a:solidFill>
              <a:latin typeface="Kosher-Normal" charset="0"/>
            </a:endParaRPr>
          </a:p>
        </p:txBody>
      </p:sp>
      <p:sp>
        <p:nvSpPr>
          <p:cNvPr id="68635" name="Text Box 102"/>
          <p:cNvSpPr txBox="1">
            <a:spLocks noChangeArrowheads="1"/>
          </p:cNvSpPr>
          <p:nvPr/>
        </p:nvSpPr>
        <p:spPr bwMode="auto">
          <a:xfrm>
            <a:off x="1533525" y="4322763"/>
            <a:ext cx="57467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ja-JP" altLang="en-US" sz="6600" i="1" u="none">
                <a:solidFill>
                  <a:srgbClr val="FCFC06"/>
                </a:solidFill>
                <a:latin typeface="Kosher-Normal" charset="0"/>
              </a:rPr>
              <a:t>“</a:t>
            </a:r>
            <a:r>
              <a:rPr lang="en-US" altLang="ja-JP" sz="6600" i="1" u="none">
                <a:solidFill>
                  <a:srgbClr val="FCFC06"/>
                </a:solidFill>
                <a:latin typeface="Kosher-Normal" charset="0"/>
              </a:rPr>
              <a:t>WAYAHUDI</a:t>
            </a:r>
            <a:r>
              <a:rPr lang="ja-JP" altLang="en-US" sz="6600" i="1" u="none">
                <a:solidFill>
                  <a:srgbClr val="FCFC06"/>
                </a:solidFill>
                <a:latin typeface="Kosher-Normal" charset="0"/>
              </a:rPr>
              <a:t>”</a:t>
            </a:r>
            <a:endParaRPr lang="en-US" sz="6600" i="1" u="none">
              <a:solidFill>
                <a:srgbClr val="FCFC06"/>
              </a:solidFill>
              <a:latin typeface="Kosher-Normal" charset="0"/>
            </a:endParaRPr>
          </a:p>
        </p:txBody>
      </p:sp>
      <p:sp>
        <p:nvSpPr>
          <p:cNvPr id="475239" name="Rectangle 103"/>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61</a:t>
            </a:r>
          </a:p>
        </p:txBody>
      </p:sp>
      <p:sp>
        <p:nvSpPr>
          <p:cNvPr id="68637" name="Text Box 104"/>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37-38</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75141"/>
                                        </p:tgtEl>
                                        <p:attrNameLst>
                                          <p:attrName>style.visibility</p:attrName>
                                        </p:attrNameLst>
                                      </p:cBhvr>
                                      <p:to>
                                        <p:strVal val="visible"/>
                                      </p:to>
                                    </p:set>
                                    <p:anim calcmode="lin" valueType="num">
                                      <p:cBhvr>
                                        <p:cTn id="7" dur="500" fill="hold"/>
                                        <p:tgtEl>
                                          <p:spTgt spid="475141"/>
                                        </p:tgtEl>
                                        <p:attrNameLst>
                                          <p:attrName>ppt_x</p:attrName>
                                        </p:attrNameLst>
                                      </p:cBhvr>
                                      <p:tavLst>
                                        <p:tav tm="0">
                                          <p:val>
                                            <p:strVal val="#ppt_x-#ppt_w/2"/>
                                          </p:val>
                                        </p:tav>
                                        <p:tav tm="100000">
                                          <p:val>
                                            <p:strVal val="#ppt_x"/>
                                          </p:val>
                                        </p:tav>
                                      </p:tavLst>
                                    </p:anim>
                                    <p:anim calcmode="lin" valueType="num">
                                      <p:cBhvr>
                                        <p:cTn id="8" dur="500" fill="hold"/>
                                        <p:tgtEl>
                                          <p:spTgt spid="475141"/>
                                        </p:tgtEl>
                                        <p:attrNameLst>
                                          <p:attrName>ppt_y</p:attrName>
                                        </p:attrNameLst>
                                      </p:cBhvr>
                                      <p:tavLst>
                                        <p:tav tm="0">
                                          <p:val>
                                            <p:strVal val="#ppt_y"/>
                                          </p:val>
                                        </p:tav>
                                        <p:tav tm="100000">
                                          <p:val>
                                            <p:strVal val="#ppt_y"/>
                                          </p:val>
                                        </p:tav>
                                      </p:tavLst>
                                    </p:anim>
                                    <p:anim calcmode="lin" valueType="num">
                                      <p:cBhvr>
                                        <p:cTn id="9" dur="500" fill="hold"/>
                                        <p:tgtEl>
                                          <p:spTgt spid="475141"/>
                                        </p:tgtEl>
                                        <p:attrNameLst>
                                          <p:attrName>ppt_w</p:attrName>
                                        </p:attrNameLst>
                                      </p:cBhvr>
                                      <p:tavLst>
                                        <p:tav tm="0">
                                          <p:val>
                                            <p:fltVal val="0"/>
                                          </p:val>
                                        </p:tav>
                                        <p:tav tm="100000">
                                          <p:val>
                                            <p:strVal val="#ppt_w"/>
                                          </p:val>
                                        </p:tav>
                                      </p:tavLst>
                                    </p:anim>
                                    <p:anim calcmode="lin" valueType="num">
                                      <p:cBhvr>
                                        <p:cTn id="10" dur="500" fill="hold"/>
                                        <p:tgtEl>
                                          <p:spTgt spid="47514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75142"/>
                                        </p:tgtEl>
                                        <p:attrNameLst>
                                          <p:attrName>style.visibility</p:attrName>
                                        </p:attrNameLst>
                                      </p:cBhvr>
                                      <p:to>
                                        <p:strVal val="visible"/>
                                      </p:to>
                                    </p:set>
                                    <p:anim calcmode="lin" valueType="num">
                                      <p:cBhvr>
                                        <p:cTn id="15" dur="500" fill="hold"/>
                                        <p:tgtEl>
                                          <p:spTgt spid="475142"/>
                                        </p:tgtEl>
                                        <p:attrNameLst>
                                          <p:attrName>ppt_x</p:attrName>
                                        </p:attrNameLst>
                                      </p:cBhvr>
                                      <p:tavLst>
                                        <p:tav tm="0">
                                          <p:val>
                                            <p:strVal val="#ppt_x-#ppt_w/2"/>
                                          </p:val>
                                        </p:tav>
                                        <p:tav tm="100000">
                                          <p:val>
                                            <p:strVal val="#ppt_x"/>
                                          </p:val>
                                        </p:tav>
                                      </p:tavLst>
                                    </p:anim>
                                    <p:anim calcmode="lin" valueType="num">
                                      <p:cBhvr>
                                        <p:cTn id="16" dur="500" fill="hold"/>
                                        <p:tgtEl>
                                          <p:spTgt spid="475142"/>
                                        </p:tgtEl>
                                        <p:attrNameLst>
                                          <p:attrName>ppt_y</p:attrName>
                                        </p:attrNameLst>
                                      </p:cBhvr>
                                      <p:tavLst>
                                        <p:tav tm="0">
                                          <p:val>
                                            <p:strVal val="#ppt_y"/>
                                          </p:val>
                                        </p:tav>
                                        <p:tav tm="100000">
                                          <p:val>
                                            <p:strVal val="#ppt_y"/>
                                          </p:val>
                                        </p:tav>
                                      </p:tavLst>
                                    </p:anim>
                                    <p:anim calcmode="lin" valueType="num">
                                      <p:cBhvr>
                                        <p:cTn id="17" dur="500" fill="hold"/>
                                        <p:tgtEl>
                                          <p:spTgt spid="475142"/>
                                        </p:tgtEl>
                                        <p:attrNameLst>
                                          <p:attrName>ppt_w</p:attrName>
                                        </p:attrNameLst>
                                      </p:cBhvr>
                                      <p:tavLst>
                                        <p:tav tm="0">
                                          <p:val>
                                            <p:fltVal val="0"/>
                                          </p:val>
                                        </p:tav>
                                        <p:tav tm="100000">
                                          <p:val>
                                            <p:strVal val="#ppt_w"/>
                                          </p:val>
                                        </p:tav>
                                      </p:tavLst>
                                    </p:anim>
                                    <p:anim calcmode="lin" valueType="num">
                                      <p:cBhvr>
                                        <p:cTn id="18" dur="500" fill="hold"/>
                                        <p:tgtEl>
                                          <p:spTgt spid="4751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autoUpdateAnimBg="0"/>
      <p:bldP spid="475142"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69634" name="Picture 3"/>
          <p:cNvPicPr>
            <a:picLocks noChangeArrowheads="1"/>
          </p:cNvPicPr>
          <p:nvPr/>
        </p:nvPicPr>
        <p:blipFill>
          <a:blip r:embed="rId2">
            <a:extLst>
              <a:ext uri="{28A0092B-C50C-407E-A947-70E740481C1C}">
                <a14:useLocalDpi xmlns:a14="http://schemas.microsoft.com/office/drawing/2010/main" val="0"/>
              </a:ext>
            </a:extLst>
          </a:blip>
          <a:srcRect l="1541" r="1419"/>
          <a:stretch>
            <a:fillRect/>
          </a:stretch>
        </p:blipFill>
        <p:spPr bwMode="auto">
          <a:xfrm>
            <a:off x="2105025" y="685800"/>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9635"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9636"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37"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38" name="Rectangle 7"/>
          <p:cNvSpPr>
            <a:spLocks noChangeArrowheads="1"/>
          </p:cNvSpPr>
          <p:nvPr/>
        </p:nvSpPr>
        <p:spPr bwMode="auto">
          <a:xfrm>
            <a:off x="2881313" y="5502275"/>
            <a:ext cx="47513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u="none">
                <a:solidFill>
                  <a:schemeClr val="bg2"/>
                </a:solidFill>
                <a:latin typeface="Times" charset="0"/>
              </a:rPr>
              <a:t>JUKWAA LA IGIZO</a:t>
            </a:r>
          </a:p>
        </p:txBody>
      </p:sp>
      <p:sp>
        <p:nvSpPr>
          <p:cNvPr id="476168" name="Rectangle 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476169"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2"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a:ea typeface="+mn-ea"/>
                <a:cs typeface="+mn-cs"/>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ea typeface="+mn-ea"/>
                <a:cs typeface="+mn-cs"/>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GB" sz="1600" b="1" u="none">
              <a:solidFill>
                <a:schemeClr val="hlink"/>
              </a:solidFill>
              <a:effectLst>
                <a:outerShdw blurRad="38100" dist="38100" dir="2700000" algn="tl">
                  <a:srgbClr val="000000"/>
                </a:outerShdw>
              </a:effectLst>
              <a:ea typeface="+mn-ea"/>
              <a:cs typeface="+mn-cs"/>
            </a:endParaRPr>
          </a:p>
        </p:txBody>
      </p:sp>
      <p:sp>
        <p:nvSpPr>
          <p:cNvPr id="69643"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endParaRPr lang="en-GB" sz="1600" b="1" u="none">
              <a:solidFill>
                <a:schemeClr val="tx1"/>
              </a:solidFill>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ea typeface="+mn-ea"/>
              <a:cs typeface="+mn-cs"/>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ea typeface="+mn-ea"/>
              <a:cs typeface="+mn-cs"/>
            </a:endParaRPr>
          </a:p>
        </p:txBody>
      </p:sp>
      <p:grpSp>
        <p:nvGrpSpPr>
          <p:cNvPr id="69646" name="Group 98"/>
          <p:cNvGrpSpPr>
            <a:grpSpLocks/>
          </p:cNvGrpSpPr>
          <p:nvPr/>
        </p:nvGrpSpPr>
        <p:grpSpPr bwMode="auto">
          <a:xfrm>
            <a:off x="7943850" y="3435350"/>
            <a:ext cx="1195388" cy="1098550"/>
            <a:chOff x="3544" y="2589"/>
            <a:chExt cx="753" cy="692"/>
          </a:xfrm>
        </p:grpSpPr>
        <p:sp>
          <p:nvSpPr>
            <p:cNvPr id="69651" name="Freeform 99"/>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52" name="Freeform 100"/>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9653" name="AutoShape 101"/>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9654" name="Rectangle 102"/>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655" name="Line 103"/>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56" name="Line 104"/>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57" name="Rectangle 105"/>
            <p:cNvSpPr>
              <a:spLocks noChangeArrowheads="1"/>
            </p:cNvSpPr>
            <p:nvPr/>
          </p:nvSpPr>
          <p:spPr bwMode="auto">
            <a:xfrm>
              <a:off x="3544" y="2589"/>
              <a:ext cx="4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MATEKA</a:t>
              </a:r>
            </a:p>
          </p:txBody>
        </p:sp>
        <p:sp>
          <p:nvSpPr>
            <p:cNvPr id="69658" name="Line 106"/>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59" name="Line 107"/>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60" name="Rectangle 108"/>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MIAKA 70</a:t>
              </a:r>
            </a:p>
          </p:txBody>
        </p:sp>
        <p:sp>
          <p:nvSpPr>
            <p:cNvPr id="69661" name="Rectangle 109"/>
            <p:cNvSpPr>
              <a:spLocks noChangeArrowheads="1"/>
            </p:cNvSpPr>
            <p:nvPr/>
          </p:nvSpPr>
          <p:spPr bwMode="auto">
            <a:xfrm>
              <a:off x="3695" y="2864"/>
              <a:ext cx="47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SAFARI 3</a:t>
              </a:r>
            </a:p>
          </p:txBody>
        </p:sp>
        <p:sp>
          <p:nvSpPr>
            <p:cNvPr id="69662" name="Rectangle 110"/>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GB" sz="1000" b="1" u="none">
                <a:solidFill>
                  <a:srgbClr val="000000"/>
                </a:solidFill>
                <a:latin typeface="Helvetica" charset="0"/>
              </a:endParaRPr>
            </a:p>
          </p:txBody>
        </p:sp>
        <p:sp>
          <p:nvSpPr>
            <p:cNvPr id="69663" name="Rectangle 111"/>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9664" name="Rectangle 112"/>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9665" name="Rectangle 113"/>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GB" sz="800" b="1" u="none">
                <a:solidFill>
                  <a:srgbClr val="000000"/>
                </a:solidFill>
                <a:latin typeface="Helvetica" charset="0"/>
              </a:endParaRPr>
            </a:p>
          </p:txBody>
        </p:sp>
      </p:grpSp>
      <p:sp>
        <p:nvSpPr>
          <p:cNvPr id="69647" name="Text Box 114"/>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476276" name="Rectangle 116"/>
          <p:cNvSpPr>
            <a:spLocks noChangeArrowheads="1"/>
          </p:cNvSpPr>
          <p:nvPr/>
        </p:nvSpPr>
        <p:spPr bwMode="auto">
          <a:xfrm>
            <a:off x="3894138" y="1365250"/>
            <a:ext cx="2263775" cy="63817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b="1" u="none">
                <a:solidFill>
                  <a:srgbClr val="F8131B"/>
                </a:solidFill>
                <a:latin typeface="Helvetica" charset="0"/>
                <a:ea typeface="+mn-ea"/>
                <a:cs typeface="+mn-cs"/>
              </a:rPr>
              <a:t>SAFARI 3</a:t>
            </a:r>
          </a:p>
        </p:txBody>
      </p:sp>
      <p:sp>
        <p:nvSpPr>
          <p:cNvPr id="476277" name="Rectangle 117"/>
          <p:cNvSpPr>
            <a:spLocks noChangeArrowheads="1"/>
          </p:cNvSpPr>
          <p:nvPr/>
        </p:nvSpPr>
        <p:spPr bwMode="auto">
          <a:xfrm>
            <a:off x="8081963" y="654367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62</a:t>
            </a:r>
          </a:p>
        </p:txBody>
      </p:sp>
      <p:sp>
        <p:nvSpPr>
          <p:cNvPr id="69650" name="Text Box 118"/>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37-38</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0659" name="Rectangle 4"/>
          <p:cNvSpPr>
            <a:spLocks noChangeArrowheads="1"/>
          </p:cNvSpPr>
          <p:nvPr/>
        </p:nvSpPr>
        <p:spPr bwMode="auto">
          <a:xfrm>
            <a:off x="3084513" y="996950"/>
            <a:ext cx="132556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u="none">
                <a:solidFill>
                  <a:schemeClr val="accent2"/>
                </a:solidFill>
                <a:latin typeface="Times" charset="0"/>
              </a:rPr>
              <a:t>MATEKA</a:t>
            </a:r>
          </a:p>
        </p:txBody>
      </p:sp>
      <p:sp>
        <p:nvSpPr>
          <p:cNvPr id="70660" name="Rectangle 5"/>
          <p:cNvSpPr>
            <a:spLocks noChangeArrowheads="1"/>
          </p:cNvSpPr>
          <p:nvPr/>
        </p:nvSpPr>
        <p:spPr bwMode="auto">
          <a:xfrm>
            <a:off x="3630613" y="1844675"/>
            <a:ext cx="18891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bg2"/>
                </a:solidFill>
                <a:latin typeface="Times" charset="0"/>
              </a:rPr>
              <a:t>MIAKA 70</a:t>
            </a:r>
          </a:p>
        </p:txBody>
      </p:sp>
      <p:sp>
        <p:nvSpPr>
          <p:cNvPr id="70661" name="Rectangle 6"/>
          <p:cNvSpPr>
            <a:spLocks noChangeArrowheads="1"/>
          </p:cNvSpPr>
          <p:nvPr/>
        </p:nvSpPr>
        <p:spPr bwMode="auto">
          <a:xfrm>
            <a:off x="3706813" y="2301875"/>
            <a:ext cx="17732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bg2"/>
                </a:solidFill>
                <a:latin typeface="Times" charset="0"/>
              </a:rPr>
              <a:t>SAFARI 3</a:t>
            </a:r>
          </a:p>
        </p:txBody>
      </p:sp>
      <p:sp>
        <p:nvSpPr>
          <p:cNvPr id="477191" name="Rectangle 7"/>
          <p:cNvSpPr>
            <a:spLocks noChangeArrowheads="1"/>
          </p:cNvSpPr>
          <p:nvPr/>
        </p:nvSpPr>
        <p:spPr bwMode="auto">
          <a:xfrm>
            <a:off x="3221038" y="2736850"/>
            <a:ext cx="28733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u="none">
                <a:solidFill>
                  <a:schemeClr val="accent2"/>
                </a:solidFill>
                <a:latin typeface="Times" charset="0"/>
              </a:rPr>
              <a:t>MIAKA 100 / 50,000</a:t>
            </a:r>
          </a:p>
        </p:txBody>
      </p:sp>
      <p:sp>
        <p:nvSpPr>
          <p:cNvPr id="477193" name="Oval 9"/>
          <p:cNvSpPr>
            <a:spLocks noChangeArrowheads="1"/>
          </p:cNvSpPr>
          <p:nvPr/>
        </p:nvSpPr>
        <p:spPr bwMode="auto">
          <a:xfrm>
            <a:off x="889000" y="26733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0664" name="Freeform 10"/>
          <p:cNvSpPr>
            <a:spLocks/>
          </p:cNvSpPr>
          <p:nvPr/>
        </p:nvSpPr>
        <p:spPr bwMode="auto">
          <a:xfrm>
            <a:off x="1720850" y="2590800"/>
            <a:ext cx="1011238" cy="954088"/>
          </a:xfrm>
          <a:custGeom>
            <a:avLst/>
            <a:gdLst>
              <a:gd name="T0" fmla="*/ 30241890 w 637"/>
              <a:gd name="T1" fmla="*/ 60483782 h 601"/>
              <a:gd name="T2" fmla="*/ 30241890 w 637"/>
              <a:gd name="T3" fmla="*/ 181451345 h 601"/>
              <a:gd name="T4" fmla="*/ 30241890 w 637"/>
              <a:gd name="T5" fmla="*/ 302418908 h 601"/>
              <a:gd name="T6" fmla="*/ 90725670 w 637"/>
              <a:gd name="T7" fmla="*/ 362902690 h 601"/>
              <a:gd name="T8" fmla="*/ 241935120 w 637"/>
              <a:gd name="T9" fmla="*/ 423386472 h 601"/>
              <a:gd name="T10" fmla="*/ 362902679 w 637"/>
              <a:gd name="T11" fmla="*/ 483870254 h 601"/>
              <a:gd name="T12" fmla="*/ 483870239 w 637"/>
              <a:gd name="T13" fmla="*/ 514112144 h 601"/>
              <a:gd name="T14" fmla="*/ 604837799 w 637"/>
              <a:gd name="T15" fmla="*/ 574595926 h 601"/>
              <a:gd name="T16" fmla="*/ 725805359 w 637"/>
              <a:gd name="T17" fmla="*/ 665321599 h 601"/>
              <a:gd name="T18" fmla="*/ 846772919 w 637"/>
              <a:gd name="T19" fmla="*/ 756047271 h 601"/>
              <a:gd name="T20" fmla="*/ 907256699 w 637"/>
              <a:gd name="T21" fmla="*/ 877014835 h 601"/>
              <a:gd name="T22" fmla="*/ 967740478 w 637"/>
              <a:gd name="T23" fmla="*/ 997982398 h 601"/>
              <a:gd name="T24" fmla="*/ 1058466148 w 637"/>
              <a:gd name="T25" fmla="*/ 1088708071 h 601"/>
              <a:gd name="T26" fmla="*/ 1118949928 w 637"/>
              <a:gd name="T27" fmla="*/ 1209675634 h 601"/>
              <a:gd name="T28" fmla="*/ 1149191818 w 637"/>
              <a:gd name="T29" fmla="*/ 1330643197 h 601"/>
              <a:gd name="T30" fmla="*/ 1149191818 w 637"/>
              <a:gd name="T31" fmla="*/ 1451610761 h 601"/>
              <a:gd name="T32" fmla="*/ 1209675598 w 637"/>
              <a:gd name="T33" fmla="*/ 1512094542 h 601"/>
              <a:gd name="T34" fmla="*/ 1330643158 w 637"/>
              <a:gd name="T35" fmla="*/ 1512094542 h 601"/>
              <a:gd name="T36" fmla="*/ 1481852608 w 637"/>
              <a:gd name="T37" fmla="*/ 1512094542 h 601"/>
              <a:gd name="T38" fmla="*/ 1602820168 w 637"/>
              <a:gd name="T39" fmla="*/ 1512094542 h 601"/>
              <a:gd name="T40" fmla="*/ 1572578278 w 637"/>
              <a:gd name="T41" fmla="*/ 1391126979 h 601"/>
              <a:gd name="T42" fmla="*/ 1542336388 w 637"/>
              <a:gd name="T43" fmla="*/ 1270159416 h 601"/>
              <a:gd name="T44" fmla="*/ 1481852608 w 637"/>
              <a:gd name="T45" fmla="*/ 1149191852 h 601"/>
              <a:gd name="T46" fmla="*/ 1421368828 w 637"/>
              <a:gd name="T47" fmla="*/ 1028224289 h 601"/>
              <a:gd name="T48" fmla="*/ 1360885048 w 637"/>
              <a:gd name="T49" fmla="*/ 907256725 h 601"/>
              <a:gd name="T50" fmla="*/ 1270159378 w 637"/>
              <a:gd name="T51" fmla="*/ 786289162 h 601"/>
              <a:gd name="T52" fmla="*/ 1239917488 w 637"/>
              <a:gd name="T53" fmla="*/ 665321599 h 601"/>
              <a:gd name="T54" fmla="*/ 1149191818 w 637"/>
              <a:gd name="T55" fmla="*/ 574595926 h 601"/>
              <a:gd name="T56" fmla="*/ 1058466148 w 637"/>
              <a:gd name="T57" fmla="*/ 483870254 h 601"/>
              <a:gd name="T58" fmla="*/ 967740478 w 637"/>
              <a:gd name="T59" fmla="*/ 393144581 h 601"/>
              <a:gd name="T60" fmla="*/ 877014809 w 637"/>
              <a:gd name="T61" fmla="*/ 302418908 h 601"/>
              <a:gd name="T62" fmla="*/ 756047249 w 637"/>
              <a:gd name="T63" fmla="*/ 241935127 h 601"/>
              <a:gd name="T64" fmla="*/ 635079689 w 637"/>
              <a:gd name="T65" fmla="*/ 181451345 h 601"/>
              <a:gd name="T66" fmla="*/ 514112129 w 637"/>
              <a:gd name="T67" fmla="*/ 120967563 h 601"/>
              <a:gd name="T68" fmla="*/ 393144569 w 637"/>
              <a:gd name="T69" fmla="*/ 90725673 h 601"/>
              <a:gd name="T70" fmla="*/ 272177010 w 637"/>
              <a:gd name="T71" fmla="*/ 60483782 h 601"/>
              <a:gd name="T72" fmla="*/ 151209450 w 637"/>
              <a:gd name="T73" fmla="*/ 0 h 601"/>
              <a:gd name="T74" fmla="*/ 3024189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7195" name="Rectangle 11"/>
          <p:cNvSpPr>
            <a:spLocks noChangeArrowheads="1"/>
          </p:cNvSpPr>
          <p:nvPr/>
        </p:nvSpPr>
        <p:spPr bwMode="auto">
          <a:xfrm>
            <a:off x="1169988" y="26003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u="none">
                <a:solidFill>
                  <a:schemeClr val="tx2"/>
                </a:solidFill>
                <a:latin typeface="Times" charset="0"/>
                <a:ea typeface="+mn-ea"/>
                <a:cs typeface="+mn-cs"/>
              </a:rPr>
              <a:t>V U </a:t>
            </a:r>
            <a:r>
              <a:rPr lang="en-US" sz="6000" u="none">
                <a:solidFill>
                  <a:srgbClr val="51DC00"/>
                </a:solidFill>
                <a:latin typeface="Times" charset="0"/>
                <a:ea typeface="+mn-ea"/>
                <a:cs typeface="+mn-cs"/>
              </a:rPr>
              <a:t>M</a:t>
            </a:r>
          </a:p>
        </p:txBody>
      </p:sp>
      <p:sp>
        <p:nvSpPr>
          <p:cNvPr id="70666"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0667"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0668"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69"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70"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71"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7202"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477203"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0674"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GB" sz="1600" b="1" u="none">
              <a:solidFill>
                <a:schemeClr val="hlink"/>
              </a:solidFill>
              <a:effectLst>
                <a:outerShdw blurRad="38100" dist="38100" dir="2700000" algn="tl">
                  <a:srgbClr val="000000"/>
                </a:outerShdw>
              </a:effectLst>
              <a:ea typeface="+mn-ea"/>
              <a:cs typeface="+mn-cs"/>
            </a:endParaRPr>
          </a:p>
        </p:txBody>
      </p:sp>
      <p:sp>
        <p:nvSpPr>
          <p:cNvPr id="70676" name="Text Box 37"/>
          <p:cNvSpPr txBox="1">
            <a:spLocks noChangeArrowheads="1"/>
          </p:cNvSpPr>
          <p:nvPr/>
        </p:nvSpPr>
        <p:spPr bwMode="auto">
          <a:xfrm>
            <a:off x="1765300" y="-22225"/>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1600" b="1" u="none">
                <a:solidFill>
                  <a:schemeClr val="tx1"/>
                </a:solidFill>
              </a:rPr>
              <a:t>Ezra 1-2</a:t>
            </a:r>
          </a:p>
        </p:txBody>
      </p:sp>
      <p:grpSp>
        <p:nvGrpSpPr>
          <p:cNvPr id="70677" name="Group 113"/>
          <p:cNvGrpSpPr>
            <a:grpSpLocks/>
          </p:cNvGrpSpPr>
          <p:nvPr/>
        </p:nvGrpSpPr>
        <p:grpSpPr bwMode="auto">
          <a:xfrm>
            <a:off x="7943850" y="3435350"/>
            <a:ext cx="1195388" cy="1098550"/>
            <a:chOff x="3544" y="2589"/>
            <a:chExt cx="753" cy="692"/>
          </a:xfrm>
        </p:grpSpPr>
        <p:sp>
          <p:nvSpPr>
            <p:cNvPr id="70681"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0682"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0683"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0684"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0685"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86"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87" name="Rectangle 120"/>
            <p:cNvSpPr>
              <a:spLocks noChangeArrowheads="1"/>
            </p:cNvSpPr>
            <p:nvPr/>
          </p:nvSpPr>
          <p:spPr bwMode="auto">
            <a:xfrm>
              <a:off x="3544" y="2589"/>
              <a:ext cx="4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MATEKA</a:t>
              </a:r>
            </a:p>
          </p:txBody>
        </p:sp>
        <p:sp>
          <p:nvSpPr>
            <p:cNvPr id="70688"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89"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90" name="Rectangle 123"/>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MIAKA 70</a:t>
              </a:r>
            </a:p>
          </p:txBody>
        </p:sp>
        <p:sp>
          <p:nvSpPr>
            <p:cNvPr id="70691" name="Rectangle 124"/>
            <p:cNvSpPr>
              <a:spLocks noChangeArrowheads="1"/>
            </p:cNvSpPr>
            <p:nvPr/>
          </p:nvSpPr>
          <p:spPr bwMode="auto">
            <a:xfrm>
              <a:off x="3695" y="2864"/>
              <a:ext cx="47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SAFARI 3</a:t>
              </a:r>
            </a:p>
          </p:txBody>
        </p:sp>
        <p:sp>
          <p:nvSpPr>
            <p:cNvPr id="70692"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GB" sz="1000" b="1" u="none">
                <a:solidFill>
                  <a:srgbClr val="000000"/>
                </a:solidFill>
                <a:latin typeface="Helvetica" charset="0"/>
              </a:endParaRPr>
            </a:p>
          </p:txBody>
        </p:sp>
        <p:sp>
          <p:nvSpPr>
            <p:cNvPr id="70693"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0694"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0695" name="Rectangle 12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MIAKA100 / 50,000</a:t>
              </a:r>
            </a:p>
          </p:txBody>
        </p:sp>
      </p:grpSp>
      <p:sp>
        <p:nvSpPr>
          <p:cNvPr id="70678" name="Text Box 129"/>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477331" name="Rectangle 147"/>
          <p:cNvSpPr>
            <a:spLocks noChangeArrowheads="1"/>
          </p:cNvSpPr>
          <p:nvPr/>
        </p:nvSpPr>
        <p:spPr bwMode="auto">
          <a:xfrm>
            <a:off x="8081963" y="654367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63</a:t>
            </a:r>
          </a:p>
        </p:txBody>
      </p:sp>
      <p:sp>
        <p:nvSpPr>
          <p:cNvPr id="70680" name="Text Box 148"/>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37-38</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6819"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46820"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pic>
        <p:nvPicPr>
          <p:cNvPr id="71684"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1685"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GB" sz="2000" u="none"/>
          </a:p>
        </p:txBody>
      </p:sp>
      <p:sp>
        <p:nvSpPr>
          <p:cNvPr id="546833" name="Text Box 17"/>
          <p:cNvSpPr txBox="1">
            <a:spLocks noChangeArrowheads="1"/>
          </p:cNvSpPr>
          <p:nvPr/>
        </p:nvSpPr>
        <p:spPr bwMode="auto">
          <a:xfrm>
            <a:off x="1252538" y="930275"/>
            <a:ext cx="7059612" cy="914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b="1" u="none">
                <a:solidFill>
                  <a:srgbClr val="25F7FA"/>
                </a:solidFill>
                <a:ea typeface="+mn-ea"/>
                <a:cs typeface="+mn-cs"/>
              </a:rPr>
              <a:t>50,000 WALIRUDI!</a:t>
            </a:r>
          </a:p>
        </p:txBody>
      </p:sp>
      <p:sp>
        <p:nvSpPr>
          <p:cNvPr id="546834" name="Text Box 18"/>
          <p:cNvSpPr txBox="1">
            <a:spLocks noChangeArrowheads="1"/>
          </p:cNvSpPr>
          <p:nvPr/>
        </p:nvSpPr>
        <p:spPr bwMode="auto">
          <a:xfrm>
            <a:off x="1333500" y="2235200"/>
            <a:ext cx="6477000" cy="42037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5400" b="1" u="none">
                <a:solidFill>
                  <a:srgbClr val="FFFF00"/>
                </a:solidFill>
                <a:ea typeface="+mn-ea"/>
                <a:cs typeface="+mn-cs"/>
              </a:rPr>
              <a:t>LAKINI WENGI WALIBAKI NYUMA </a:t>
            </a:r>
            <a:r>
              <a:rPr lang="en-US" sz="5400" b="1" i="1">
                <a:solidFill>
                  <a:srgbClr val="1CFF23"/>
                </a:solidFill>
                <a:ea typeface="+mn-ea"/>
                <a:cs typeface="+mn-cs"/>
              </a:rPr>
              <a:t>KUGHARIMU</a:t>
            </a:r>
            <a:r>
              <a:rPr lang="en-US" sz="5400" b="1" i="1">
                <a:solidFill>
                  <a:srgbClr val="FFFF00"/>
                </a:solidFill>
                <a:ea typeface="+mn-ea"/>
                <a:cs typeface="+mn-cs"/>
              </a:rPr>
              <a:t> </a:t>
            </a:r>
            <a:r>
              <a:rPr lang="en-US" sz="5400" b="1" u="none">
                <a:solidFill>
                  <a:srgbClr val="FFFF00"/>
                </a:solidFill>
                <a:ea typeface="+mn-ea"/>
                <a:cs typeface="+mn-cs"/>
              </a:rPr>
              <a:t>SAFRARI</a:t>
            </a:r>
          </a:p>
        </p:txBody>
      </p:sp>
      <p:sp>
        <p:nvSpPr>
          <p:cNvPr id="546849"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GB" sz="1600" b="1" u="none">
              <a:solidFill>
                <a:schemeClr val="hlink"/>
              </a:solidFill>
              <a:effectLst>
                <a:outerShdw blurRad="38100" dist="38100" dir="2700000" algn="tl">
                  <a:srgbClr val="000000"/>
                </a:outerShdw>
              </a:effectLst>
              <a:ea typeface="+mn-ea"/>
              <a:cs typeface="+mn-cs"/>
            </a:endParaRPr>
          </a:p>
        </p:txBody>
      </p:sp>
      <p:sp>
        <p:nvSpPr>
          <p:cNvPr id="71689" name="Text Box 3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endParaRPr lang="en-GB" sz="1600" b="1" u="none">
              <a:solidFill>
                <a:schemeClr val="tx1"/>
              </a:solidFill>
            </a:endParaRPr>
          </a:p>
        </p:txBody>
      </p:sp>
      <p:sp>
        <p:nvSpPr>
          <p:cNvPr id="71690" name="Freeform 83"/>
          <p:cNvSpPr>
            <a:spLocks/>
          </p:cNvSpPr>
          <p:nvPr/>
        </p:nvSpPr>
        <p:spPr bwMode="auto">
          <a:xfrm>
            <a:off x="8753475" y="3641725"/>
            <a:ext cx="204788" cy="65088"/>
          </a:xfrm>
          <a:custGeom>
            <a:avLst/>
            <a:gdLst>
              <a:gd name="T0" fmla="*/ 322580788 w 129"/>
              <a:gd name="T1" fmla="*/ 100807024 h 41"/>
              <a:gd name="T2" fmla="*/ 0 w 129"/>
              <a:gd name="T3" fmla="*/ 100807024 h 41"/>
              <a:gd name="T4" fmla="*/ 0 w 129"/>
              <a:gd name="T5" fmla="*/ 0 h 41"/>
              <a:gd name="T6" fmla="*/ 322580788 w 129"/>
              <a:gd name="T7" fmla="*/ 100807024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91" name="Freeform 84"/>
          <p:cNvSpPr>
            <a:spLocks/>
          </p:cNvSpPr>
          <p:nvPr/>
        </p:nvSpPr>
        <p:spPr bwMode="auto">
          <a:xfrm>
            <a:off x="8753475" y="3629025"/>
            <a:ext cx="204788" cy="77788"/>
          </a:xfrm>
          <a:custGeom>
            <a:avLst/>
            <a:gdLst>
              <a:gd name="T0" fmla="*/ 322580788 w 129"/>
              <a:gd name="T1" fmla="*/ 120968278 h 49"/>
              <a:gd name="T2" fmla="*/ 0 w 129"/>
              <a:gd name="T3" fmla="*/ 120968278 h 49"/>
              <a:gd name="T4" fmla="*/ 0 w 129"/>
              <a:gd name="T5" fmla="*/ 0 h 49"/>
              <a:gd name="T6" fmla="*/ 322580788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92" name="AutoShape 85"/>
          <p:cNvSpPr>
            <a:spLocks noChangeArrowheads="1"/>
          </p:cNvSpPr>
          <p:nvPr/>
        </p:nvSpPr>
        <p:spPr bwMode="auto">
          <a:xfrm>
            <a:off x="8024813" y="3448050"/>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1693" name="Rectangle 86"/>
          <p:cNvSpPr>
            <a:spLocks noChangeArrowheads="1"/>
          </p:cNvSpPr>
          <p:nvPr/>
        </p:nvSpPr>
        <p:spPr bwMode="auto">
          <a:xfrm>
            <a:off x="8023225" y="3627438"/>
            <a:ext cx="969963" cy="906462"/>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1694" name="Line 87"/>
          <p:cNvSpPr>
            <a:spLocks noChangeShapeType="1"/>
          </p:cNvSpPr>
          <p:nvPr/>
        </p:nvSpPr>
        <p:spPr bwMode="auto">
          <a:xfrm>
            <a:off x="8074025" y="38766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5" name="Line 88"/>
          <p:cNvSpPr>
            <a:spLocks noChangeShapeType="1"/>
          </p:cNvSpPr>
          <p:nvPr/>
        </p:nvSpPr>
        <p:spPr bwMode="auto">
          <a:xfrm>
            <a:off x="8074025" y="40544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6" name="Rectangle 89"/>
          <p:cNvSpPr>
            <a:spLocks noChangeArrowheads="1"/>
          </p:cNvSpPr>
          <p:nvPr/>
        </p:nvSpPr>
        <p:spPr bwMode="auto">
          <a:xfrm>
            <a:off x="7943850" y="3435350"/>
            <a:ext cx="695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MATEKA</a:t>
            </a:r>
          </a:p>
        </p:txBody>
      </p:sp>
      <p:sp>
        <p:nvSpPr>
          <p:cNvPr id="71697" name="Line 90"/>
          <p:cNvSpPr>
            <a:spLocks noChangeShapeType="1"/>
          </p:cNvSpPr>
          <p:nvPr/>
        </p:nvSpPr>
        <p:spPr bwMode="auto">
          <a:xfrm>
            <a:off x="8074025" y="44481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8" name="Line 91"/>
          <p:cNvSpPr>
            <a:spLocks noChangeShapeType="1"/>
          </p:cNvSpPr>
          <p:nvPr/>
        </p:nvSpPr>
        <p:spPr bwMode="auto">
          <a:xfrm>
            <a:off x="8074025" y="425132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9" name="Rectangle 92"/>
          <p:cNvSpPr>
            <a:spLocks noChangeArrowheads="1"/>
          </p:cNvSpPr>
          <p:nvPr/>
        </p:nvSpPr>
        <p:spPr bwMode="auto">
          <a:xfrm>
            <a:off x="8135938" y="3694113"/>
            <a:ext cx="773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MIAKA 70</a:t>
            </a:r>
          </a:p>
        </p:txBody>
      </p:sp>
      <p:sp>
        <p:nvSpPr>
          <p:cNvPr id="71700" name="Rectangle 93"/>
          <p:cNvSpPr>
            <a:spLocks noChangeArrowheads="1"/>
          </p:cNvSpPr>
          <p:nvPr/>
        </p:nvSpPr>
        <p:spPr bwMode="auto">
          <a:xfrm>
            <a:off x="8183563" y="3871913"/>
            <a:ext cx="7588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SAFARI 3</a:t>
            </a:r>
          </a:p>
        </p:txBody>
      </p:sp>
      <p:sp>
        <p:nvSpPr>
          <p:cNvPr id="71701" name="Rectangle 95"/>
          <p:cNvSpPr>
            <a:spLocks noChangeArrowheads="1"/>
          </p:cNvSpPr>
          <p:nvPr/>
        </p:nvSpPr>
        <p:spPr bwMode="auto">
          <a:xfrm>
            <a:off x="8147050" y="3605213"/>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1702" name="Rectangle 96"/>
          <p:cNvSpPr>
            <a:spLocks noChangeArrowheads="1"/>
          </p:cNvSpPr>
          <p:nvPr/>
        </p:nvSpPr>
        <p:spPr bwMode="auto">
          <a:xfrm>
            <a:off x="8054975" y="3603625"/>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1703" name="Rectangle 97"/>
          <p:cNvSpPr>
            <a:spLocks noChangeArrowheads="1"/>
          </p:cNvSpPr>
          <p:nvPr/>
        </p:nvSpPr>
        <p:spPr bwMode="auto">
          <a:xfrm>
            <a:off x="7978775" y="4098925"/>
            <a:ext cx="116046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MIAKA100 / 50,000</a:t>
            </a:r>
          </a:p>
        </p:txBody>
      </p:sp>
      <p:sp>
        <p:nvSpPr>
          <p:cNvPr id="71704" name="Text Box 98"/>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46916" name="Rectangle 100"/>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64</a:t>
            </a:r>
          </a:p>
        </p:txBody>
      </p:sp>
      <p:sp>
        <p:nvSpPr>
          <p:cNvPr id="71706" name="Text Box 101"/>
          <p:cNvSpPr txBox="1">
            <a:spLocks noChangeArrowheads="1"/>
          </p:cNvSpPr>
          <p:nvPr/>
        </p:nvSpPr>
        <p:spPr bwMode="auto">
          <a:xfrm>
            <a:off x="1765300" y="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1600" b="1" u="none">
                <a:solidFill>
                  <a:schemeClr val="tx1"/>
                </a:solidFill>
              </a:rPr>
              <a:t>Ezra 1:4</a:t>
            </a:r>
          </a:p>
        </p:txBody>
      </p:sp>
      <p:sp>
        <p:nvSpPr>
          <p:cNvPr id="71707" name="Text Box 102"/>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37-38</a:t>
            </a:r>
          </a:p>
        </p:txBody>
      </p:sp>
      <p:sp>
        <p:nvSpPr>
          <p:cNvPr id="71708" name="Text Box 104"/>
          <p:cNvSpPr txBox="1">
            <a:spLocks noChangeArrowheads="1"/>
          </p:cNvSpPr>
          <p:nvPr/>
        </p:nvSpPr>
        <p:spPr bwMode="auto">
          <a:xfrm>
            <a:off x="8586788"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1</a:t>
            </a:r>
            <a:endParaRPr lang="en-US" sz="2000" u="none">
              <a:solidFill>
                <a:srgbClr val="FFA27C"/>
              </a:solidFill>
              <a:latin typeface="B VAG Rounded Bol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dissolve">
                                      <p:cBhvr>
                                        <p:cTn id="7" dur="5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dissolve">
                                      <p:cBhvr>
                                        <p:cTn id="12" dur="5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2707" name="Rectangle 4"/>
          <p:cNvSpPr>
            <a:spLocks noChangeArrowheads="1"/>
          </p:cNvSpPr>
          <p:nvPr/>
        </p:nvSpPr>
        <p:spPr bwMode="auto">
          <a:xfrm>
            <a:off x="3084513" y="996950"/>
            <a:ext cx="132556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u="none">
                <a:solidFill>
                  <a:schemeClr val="accent2"/>
                </a:solidFill>
                <a:latin typeface="Times" charset="0"/>
              </a:rPr>
              <a:t>MATEKA</a:t>
            </a:r>
          </a:p>
        </p:txBody>
      </p:sp>
      <p:sp>
        <p:nvSpPr>
          <p:cNvPr id="72708" name="Rectangle 5"/>
          <p:cNvSpPr>
            <a:spLocks noChangeArrowheads="1"/>
          </p:cNvSpPr>
          <p:nvPr/>
        </p:nvSpPr>
        <p:spPr bwMode="auto">
          <a:xfrm>
            <a:off x="3630613" y="1844675"/>
            <a:ext cx="18891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bg2"/>
                </a:solidFill>
                <a:latin typeface="Times" charset="0"/>
              </a:rPr>
              <a:t>MIAKA 70</a:t>
            </a:r>
          </a:p>
        </p:txBody>
      </p:sp>
      <p:sp>
        <p:nvSpPr>
          <p:cNvPr id="72709" name="Rectangle 6"/>
          <p:cNvSpPr>
            <a:spLocks noChangeArrowheads="1"/>
          </p:cNvSpPr>
          <p:nvPr/>
        </p:nvSpPr>
        <p:spPr bwMode="auto">
          <a:xfrm>
            <a:off x="3706813" y="2301875"/>
            <a:ext cx="17732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bg2"/>
                </a:solidFill>
                <a:latin typeface="Times" charset="0"/>
              </a:rPr>
              <a:t>SAFARI 3</a:t>
            </a:r>
          </a:p>
        </p:txBody>
      </p:sp>
      <p:sp>
        <p:nvSpPr>
          <p:cNvPr id="72710" name="Rectangle 7"/>
          <p:cNvSpPr>
            <a:spLocks noChangeArrowheads="1"/>
          </p:cNvSpPr>
          <p:nvPr/>
        </p:nvSpPr>
        <p:spPr bwMode="auto">
          <a:xfrm>
            <a:off x="3221038" y="2736850"/>
            <a:ext cx="2797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u="none">
                <a:solidFill>
                  <a:schemeClr val="bg2"/>
                </a:solidFill>
                <a:latin typeface="Times" charset="0"/>
              </a:rPr>
              <a:t>MIAKA100 / 50,000</a:t>
            </a:r>
          </a:p>
        </p:txBody>
      </p:sp>
      <p:sp>
        <p:nvSpPr>
          <p:cNvPr id="545800" name="Rectangle 8"/>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Z - E - N</a:t>
            </a:r>
          </a:p>
        </p:txBody>
      </p:sp>
      <p:sp>
        <p:nvSpPr>
          <p:cNvPr id="72712" name="Freeform 10"/>
          <p:cNvSpPr>
            <a:spLocks/>
          </p:cNvSpPr>
          <p:nvPr/>
        </p:nvSpPr>
        <p:spPr bwMode="auto">
          <a:xfrm>
            <a:off x="1720850" y="2590800"/>
            <a:ext cx="1011238" cy="954088"/>
          </a:xfrm>
          <a:custGeom>
            <a:avLst/>
            <a:gdLst>
              <a:gd name="T0" fmla="*/ 30241890 w 637"/>
              <a:gd name="T1" fmla="*/ 60483782 h 601"/>
              <a:gd name="T2" fmla="*/ 30241890 w 637"/>
              <a:gd name="T3" fmla="*/ 181451345 h 601"/>
              <a:gd name="T4" fmla="*/ 30241890 w 637"/>
              <a:gd name="T5" fmla="*/ 302418908 h 601"/>
              <a:gd name="T6" fmla="*/ 90725670 w 637"/>
              <a:gd name="T7" fmla="*/ 362902690 h 601"/>
              <a:gd name="T8" fmla="*/ 241935120 w 637"/>
              <a:gd name="T9" fmla="*/ 423386472 h 601"/>
              <a:gd name="T10" fmla="*/ 362902679 w 637"/>
              <a:gd name="T11" fmla="*/ 483870254 h 601"/>
              <a:gd name="T12" fmla="*/ 483870239 w 637"/>
              <a:gd name="T13" fmla="*/ 514112144 h 601"/>
              <a:gd name="T14" fmla="*/ 604837799 w 637"/>
              <a:gd name="T15" fmla="*/ 574595926 h 601"/>
              <a:gd name="T16" fmla="*/ 725805359 w 637"/>
              <a:gd name="T17" fmla="*/ 665321599 h 601"/>
              <a:gd name="T18" fmla="*/ 846772919 w 637"/>
              <a:gd name="T19" fmla="*/ 756047271 h 601"/>
              <a:gd name="T20" fmla="*/ 907256699 w 637"/>
              <a:gd name="T21" fmla="*/ 877014835 h 601"/>
              <a:gd name="T22" fmla="*/ 967740478 w 637"/>
              <a:gd name="T23" fmla="*/ 997982398 h 601"/>
              <a:gd name="T24" fmla="*/ 1058466148 w 637"/>
              <a:gd name="T25" fmla="*/ 1088708071 h 601"/>
              <a:gd name="T26" fmla="*/ 1118949928 w 637"/>
              <a:gd name="T27" fmla="*/ 1209675634 h 601"/>
              <a:gd name="T28" fmla="*/ 1149191818 w 637"/>
              <a:gd name="T29" fmla="*/ 1330643197 h 601"/>
              <a:gd name="T30" fmla="*/ 1149191818 w 637"/>
              <a:gd name="T31" fmla="*/ 1451610761 h 601"/>
              <a:gd name="T32" fmla="*/ 1209675598 w 637"/>
              <a:gd name="T33" fmla="*/ 1512094542 h 601"/>
              <a:gd name="T34" fmla="*/ 1330643158 w 637"/>
              <a:gd name="T35" fmla="*/ 1512094542 h 601"/>
              <a:gd name="T36" fmla="*/ 1481852608 w 637"/>
              <a:gd name="T37" fmla="*/ 1512094542 h 601"/>
              <a:gd name="T38" fmla="*/ 1602820168 w 637"/>
              <a:gd name="T39" fmla="*/ 1512094542 h 601"/>
              <a:gd name="T40" fmla="*/ 1572578278 w 637"/>
              <a:gd name="T41" fmla="*/ 1391126979 h 601"/>
              <a:gd name="T42" fmla="*/ 1542336388 w 637"/>
              <a:gd name="T43" fmla="*/ 1270159416 h 601"/>
              <a:gd name="T44" fmla="*/ 1481852608 w 637"/>
              <a:gd name="T45" fmla="*/ 1149191852 h 601"/>
              <a:gd name="T46" fmla="*/ 1421368828 w 637"/>
              <a:gd name="T47" fmla="*/ 1028224289 h 601"/>
              <a:gd name="T48" fmla="*/ 1360885048 w 637"/>
              <a:gd name="T49" fmla="*/ 907256725 h 601"/>
              <a:gd name="T50" fmla="*/ 1270159378 w 637"/>
              <a:gd name="T51" fmla="*/ 786289162 h 601"/>
              <a:gd name="T52" fmla="*/ 1239917488 w 637"/>
              <a:gd name="T53" fmla="*/ 665321599 h 601"/>
              <a:gd name="T54" fmla="*/ 1149191818 w 637"/>
              <a:gd name="T55" fmla="*/ 574595926 h 601"/>
              <a:gd name="T56" fmla="*/ 1058466148 w 637"/>
              <a:gd name="T57" fmla="*/ 483870254 h 601"/>
              <a:gd name="T58" fmla="*/ 967740478 w 637"/>
              <a:gd name="T59" fmla="*/ 393144581 h 601"/>
              <a:gd name="T60" fmla="*/ 877014809 w 637"/>
              <a:gd name="T61" fmla="*/ 302418908 h 601"/>
              <a:gd name="T62" fmla="*/ 756047249 w 637"/>
              <a:gd name="T63" fmla="*/ 241935127 h 601"/>
              <a:gd name="T64" fmla="*/ 635079689 w 637"/>
              <a:gd name="T65" fmla="*/ 181451345 h 601"/>
              <a:gd name="T66" fmla="*/ 514112129 w 637"/>
              <a:gd name="T67" fmla="*/ 120967563 h 601"/>
              <a:gd name="T68" fmla="*/ 393144569 w 637"/>
              <a:gd name="T69" fmla="*/ 90725673 h 601"/>
              <a:gd name="T70" fmla="*/ 272177010 w 637"/>
              <a:gd name="T71" fmla="*/ 60483782 h 601"/>
              <a:gd name="T72" fmla="*/ 151209450 w 637"/>
              <a:gd name="T73" fmla="*/ 0 h 601"/>
              <a:gd name="T74" fmla="*/ 3024189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2713"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2714"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2715"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16"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17"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18"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5810"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545811"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2721"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2722"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endParaRPr lang="en-GB" sz="1600" b="1" u="none">
              <a:solidFill>
                <a:schemeClr val="tx1"/>
              </a:solidFill>
            </a:endParaRPr>
          </a:p>
        </p:txBody>
      </p:sp>
      <p:sp>
        <p:nvSpPr>
          <p:cNvPr id="545829" name="Text Box 37"/>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Yer. 29:10; Ezra 3:8; Neh. 2:5-6</a:t>
            </a:r>
          </a:p>
        </p:txBody>
      </p:sp>
      <p:sp>
        <p:nvSpPr>
          <p:cNvPr id="545832" name="Text Box 40"/>
          <p:cNvSpPr txBox="1">
            <a:spLocks noChangeArrowheads="1"/>
          </p:cNvSpPr>
          <p:nvPr/>
        </p:nvSpPr>
        <p:spPr bwMode="auto">
          <a:xfrm>
            <a:off x="2582863" y="50165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u="none">
                <a:solidFill>
                  <a:schemeClr val="tx1"/>
                </a:solidFill>
                <a:ea typeface="+mn-ea"/>
                <a:cs typeface="+mn-cs"/>
              </a:rPr>
              <a:t>ZERUBBABELI</a:t>
            </a:r>
          </a:p>
        </p:txBody>
      </p:sp>
      <p:sp>
        <p:nvSpPr>
          <p:cNvPr id="545833" name="Text Box 41"/>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u="none">
                <a:solidFill>
                  <a:schemeClr val="tx1"/>
                </a:solidFill>
                <a:ea typeface="+mn-ea"/>
                <a:cs typeface="+mn-cs"/>
              </a:rPr>
              <a:t>EZRA</a:t>
            </a:r>
          </a:p>
        </p:txBody>
      </p:sp>
      <p:sp>
        <p:nvSpPr>
          <p:cNvPr id="545834" name="Text Box 42"/>
          <p:cNvSpPr txBox="1">
            <a:spLocks noChangeArrowheads="1"/>
          </p:cNvSpPr>
          <p:nvPr/>
        </p:nvSpPr>
        <p:spPr bwMode="auto">
          <a:xfrm>
            <a:off x="674688" y="3787775"/>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u="none">
                <a:solidFill>
                  <a:schemeClr val="tx1"/>
                </a:solidFill>
                <a:ea typeface="+mn-ea"/>
                <a:cs typeface="+mn-cs"/>
              </a:rPr>
              <a:t>NEHEMIA</a:t>
            </a:r>
          </a:p>
        </p:txBody>
      </p:sp>
      <p:sp>
        <p:nvSpPr>
          <p:cNvPr id="72727" name="Freeform 43"/>
          <p:cNvSpPr>
            <a:spLocks/>
          </p:cNvSpPr>
          <p:nvPr/>
        </p:nvSpPr>
        <p:spPr bwMode="auto">
          <a:xfrm>
            <a:off x="1816100" y="2859088"/>
            <a:ext cx="642938" cy="565150"/>
          </a:xfrm>
          <a:custGeom>
            <a:avLst/>
            <a:gdLst>
              <a:gd name="T0" fmla="*/ 254536773 w 405"/>
              <a:gd name="T1" fmla="*/ 501511888 h 356"/>
              <a:gd name="T2" fmla="*/ 584676705 w 405"/>
              <a:gd name="T3" fmla="*/ 796369375 h 356"/>
              <a:gd name="T4" fmla="*/ 677923352 w 405"/>
              <a:gd name="T5" fmla="*/ 811490313 h 356"/>
              <a:gd name="T6" fmla="*/ 738407149 w 405"/>
              <a:gd name="T7" fmla="*/ 871974063 h 356"/>
              <a:gd name="T8" fmla="*/ 798890946 w 405"/>
              <a:gd name="T9" fmla="*/ 897175625 h 356"/>
              <a:gd name="T10" fmla="*/ 839213478 w 405"/>
              <a:gd name="T11" fmla="*/ 892135313 h 356"/>
              <a:gd name="T12" fmla="*/ 879536009 w 405"/>
              <a:gd name="T13" fmla="*/ 877014375 h 356"/>
              <a:gd name="T14" fmla="*/ 960181072 w 405"/>
              <a:gd name="T15" fmla="*/ 884575638 h 356"/>
              <a:gd name="T16" fmla="*/ 1020664869 w 405"/>
              <a:gd name="T17" fmla="*/ 836691875 h 356"/>
              <a:gd name="T18" fmla="*/ 955140755 w 405"/>
              <a:gd name="T19" fmla="*/ 675401875 h 356"/>
              <a:gd name="T20" fmla="*/ 887095690 w 405"/>
              <a:gd name="T21" fmla="*/ 609877813 h 356"/>
              <a:gd name="T22" fmla="*/ 733366833 w 405"/>
              <a:gd name="T23" fmla="*/ 352821875 h 356"/>
              <a:gd name="T24" fmla="*/ 685483033 w 405"/>
              <a:gd name="T25" fmla="*/ 312499375 h 356"/>
              <a:gd name="T26" fmla="*/ 350302785 w 405"/>
              <a:gd name="T27" fmla="*/ 78125638 h 356"/>
              <a:gd name="T28" fmla="*/ 229335191 w 405"/>
              <a:gd name="T29" fmla="*/ 25201563 h 356"/>
              <a:gd name="T30" fmla="*/ 161290125 w 405"/>
              <a:gd name="T31" fmla="*/ 5040313 h 356"/>
              <a:gd name="T32" fmla="*/ 52924116 w 405"/>
              <a:gd name="T33" fmla="*/ 45362813 h 356"/>
              <a:gd name="T34" fmla="*/ 20161266 w 405"/>
              <a:gd name="T35" fmla="*/ 151209375 h 356"/>
              <a:gd name="T36" fmla="*/ 60483797 w 405"/>
              <a:gd name="T37" fmla="*/ 388104063 h 356"/>
              <a:gd name="T38" fmla="*/ 88206331 w 405"/>
              <a:gd name="T39" fmla="*/ 448587813 h 356"/>
              <a:gd name="T40" fmla="*/ 60483797 w 405"/>
              <a:gd name="T41" fmla="*/ 549394063 h 356"/>
              <a:gd name="T42" fmla="*/ 168851394 w 405"/>
              <a:gd name="T43" fmla="*/ 723285638 h 356"/>
              <a:gd name="T44" fmla="*/ 229335191 w 405"/>
              <a:gd name="T45" fmla="*/ 675401875 h 356"/>
              <a:gd name="T46" fmla="*/ 254536773 w 405"/>
              <a:gd name="T47" fmla="*/ 635079375 h 356"/>
              <a:gd name="T48" fmla="*/ 254536773 w 405"/>
              <a:gd name="T49" fmla="*/ 501511888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72728" name="Group 93"/>
          <p:cNvGrpSpPr>
            <a:grpSpLocks/>
          </p:cNvGrpSpPr>
          <p:nvPr/>
        </p:nvGrpSpPr>
        <p:grpSpPr bwMode="auto">
          <a:xfrm>
            <a:off x="7812088" y="3395663"/>
            <a:ext cx="1331912" cy="1098550"/>
            <a:chOff x="3544" y="2589"/>
            <a:chExt cx="753" cy="692"/>
          </a:xfrm>
        </p:grpSpPr>
        <p:sp>
          <p:nvSpPr>
            <p:cNvPr id="72733"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2734"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2735"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2736"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2737"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38"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39" name="Rectangle 100"/>
            <p:cNvSpPr>
              <a:spLocks noChangeArrowheads="1"/>
            </p:cNvSpPr>
            <p:nvPr/>
          </p:nvSpPr>
          <p:spPr bwMode="auto">
            <a:xfrm>
              <a:off x="3544" y="2589"/>
              <a:ext cx="39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MATEKA</a:t>
              </a:r>
            </a:p>
          </p:txBody>
        </p:sp>
        <p:sp>
          <p:nvSpPr>
            <p:cNvPr id="72740"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41"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42" name="Rectangle 103"/>
            <p:cNvSpPr>
              <a:spLocks noChangeArrowheads="1"/>
            </p:cNvSpPr>
            <p:nvPr/>
          </p:nvSpPr>
          <p:spPr bwMode="auto">
            <a:xfrm>
              <a:off x="3665" y="2752"/>
              <a:ext cx="43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MIAKA 70</a:t>
              </a:r>
            </a:p>
          </p:txBody>
        </p:sp>
        <p:sp>
          <p:nvSpPr>
            <p:cNvPr id="72743" name="Rectangle 104"/>
            <p:cNvSpPr>
              <a:spLocks noChangeArrowheads="1"/>
            </p:cNvSpPr>
            <p:nvPr/>
          </p:nvSpPr>
          <p:spPr bwMode="auto">
            <a:xfrm>
              <a:off x="3695" y="2864"/>
              <a:ext cx="4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SAFARI 3</a:t>
              </a:r>
            </a:p>
          </p:txBody>
        </p:sp>
        <p:sp>
          <p:nvSpPr>
            <p:cNvPr id="72744" name="Rectangle 10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u="none">
                  <a:solidFill>
                    <a:srgbClr val="000000"/>
                  </a:solidFill>
                  <a:latin typeface="Helvetica" charset="0"/>
                </a:rPr>
                <a:t>Z - E - N</a:t>
              </a:r>
            </a:p>
          </p:txBody>
        </p:sp>
        <p:sp>
          <p:nvSpPr>
            <p:cNvPr id="72745"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2746"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2747" name="Rectangle 10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MIAKA100 / 50,000</a:t>
              </a:r>
            </a:p>
          </p:txBody>
        </p:sp>
      </p:grpSp>
      <p:sp>
        <p:nvSpPr>
          <p:cNvPr id="72729" name="Text Box 109"/>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72730" name="Text Box 110"/>
          <p:cNvSpPr txBox="1">
            <a:spLocks noChangeArrowheads="1"/>
          </p:cNvSpPr>
          <p:nvPr/>
        </p:nvSpPr>
        <p:spPr bwMode="auto">
          <a:xfrm>
            <a:off x="8594725" y="64277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4</a:t>
            </a:r>
            <a:endParaRPr lang="en-US" sz="2000" u="none">
              <a:solidFill>
                <a:srgbClr val="FFA27C"/>
              </a:solidFill>
              <a:latin typeface="B VAG Rounded Bold" charset="0"/>
            </a:endParaRPr>
          </a:p>
        </p:txBody>
      </p:sp>
      <p:sp>
        <p:nvSpPr>
          <p:cNvPr id="545904" name="Rectangle 112"/>
          <p:cNvSpPr>
            <a:spLocks noChangeArrowheads="1"/>
          </p:cNvSpPr>
          <p:nvPr/>
        </p:nvSpPr>
        <p:spPr bwMode="auto">
          <a:xfrm>
            <a:off x="8081963" y="653732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65</a:t>
            </a:r>
          </a:p>
        </p:txBody>
      </p:sp>
      <p:sp>
        <p:nvSpPr>
          <p:cNvPr id="72732" name="Text Box 11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37-38</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45832"/>
                                        </p:tgtEl>
                                        <p:attrNameLst>
                                          <p:attrName>style.visibility</p:attrName>
                                        </p:attrNameLst>
                                      </p:cBhvr>
                                      <p:to>
                                        <p:strVal val="visible"/>
                                      </p:to>
                                    </p:set>
                                    <p:anim calcmode="lin" valueType="num">
                                      <p:cBhvr>
                                        <p:cTn id="15" dur="500" fill="hold"/>
                                        <p:tgtEl>
                                          <p:spTgt spid="545832"/>
                                        </p:tgtEl>
                                        <p:attrNameLst>
                                          <p:attrName>ppt_w</p:attrName>
                                        </p:attrNameLst>
                                      </p:cBhvr>
                                      <p:tavLst>
                                        <p:tav tm="0">
                                          <p:val>
                                            <p:fltVal val="0"/>
                                          </p:val>
                                        </p:tav>
                                        <p:tav tm="100000">
                                          <p:val>
                                            <p:strVal val="#ppt_w"/>
                                          </p:val>
                                        </p:tav>
                                      </p:tavLst>
                                    </p:anim>
                                    <p:anim calcmode="lin" valueType="num">
                                      <p:cBhvr>
                                        <p:cTn id="16" dur="500" fill="hold"/>
                                        <p:tgtEl>
                                          <p:spTgt spid="545832"/>
                                        </p:tgtEl>
                                        <p:attrNameLst>
                                          <p:attrName>ppt_h</p:attrName>
                                        </p:attrNameLst>
                                      </p:cBhvr>
                                      <p:tavLst>
                                        <p:tav tm="0">
                                          <p:val>
                                            <p:fltVal val="0"/>
                                          </p:val>
                                        </p:tav>
                                        <p:tav tm="100000">
                                          <p:val>
                                            <p:strVal val="#ppt_h"/>
                                          </p:val>
                                        </p:tav>
                                      </p:tavLst>
                                    </p:anim>
                                    <p:anim calcmode="lin" valueType="num">
                                      <p:cBhvr>
                                        <p:cTn id="17" dur="500" fill="hold"/>
                                        <p:tgtEl>
                                          <p:spTgt spid="545832"/>
                                        </p:tgtEl>
                                        <p:attrNameLst>
                                          <p:attrName>ppt_x</p:attrName>
                                        </p:attrNameLst>
                                      </p:cBhvr>
                                      <p:tavLst>
                                        <p:tav tm="0">
                                          <p:val>
                                            <p:fltVal val="0.5"/>
                                          </p:val>
                                        </p:tav>
                                        <p:tav tm="100000">
                                          <p:val>
                                            <p:strVal val="#ppt_x"/>
                                          </p:val>
                                        </p:tav>
                                      </p:tavLst>
                                    </p:anim>
                                    <p:anim calcmode="lin" valueType="num">
                                      <p:cBhvr>
                                        <p:cTn id="18" dur="500" fill="hold"/>
                                        <p:tgtEl>
                                          <p:spTgt spid="54583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45833"/>
                                        </p:tgtEl>
                                        <p:attrNameLst>
                                          <p:attrName>style.visibility</p:attrName>
                                        </p:attrNameLst>
                                      </p:cBhvr>
                                      <p:to>
                                        <p:strVal val="visible"/>
                                      </p:to>
                                    </p:set>
                                    <p:anim calcmode="lin" valueType="num">
                                      <p:cBhvr>
                                        <p:cTn id="23" dur="500" fill="hold"/>
                                        <p:tgtEl>
                                          <p:spTgt spid="545833"/>
                                        </p:tgtEl>
                                        <p:attrNameLst>
                                          <p:attrName>ppt_w</p:attrName>
                                        </p:attrNameLst>
                                      </p:cBhvr>
                                      <p:tavLst>
                                        <p:tav tm="0">
                                          <p:val>
                                            <p:fltVal val="0"/>
                                          </p:val>
                                        </p:tav>
                                        <p:tav tm="100000">
                                          <p:val>
                                            <p:strVal val="#ppt_w"/>
                                          </p:val>
                                        </p:tav>
                                      </p:tavLst>
                                    </p:anim>
                                    <p:anim calcmode="lin" valueType="num">
                                      <p:cBhvr>
                                        <p:cTn id="24" dur="500" fill="hold"/>
                                        <p:tgtEl>
                                          <p:spTgt spid="545833"/>
                                        </p:tgtEl>
                                        <p:attrNameLst>
                                          <p:attrName>ppt_h</p:attrName>
                                        </p:attrNameLst>
                                      </p:cBhvr>
                                      <p:tavLst>
                                        <p:tav tm="0">
                                          <p:val>
                                            <p:fltVal val="0"/>
                                          </p:val>
                                        </p:tav>
                                        <p:tav tm="100000">
                                          <p:val>
                                            <p:strVal val="#ppt_h"/>
                                          </p:val>
                                        </p:tav>
                                      </p:tavLst>
                                    </p:anim>
                                    <p:anim calcmode="lin" valueType="num">
                                      <p:cBhvr>
                                        <p:cTn id="25" dur="500" fill="hold"/>
                                        <p:tgtEl>
                                          <p:spTgt spid="545833"/>
                                        </p:tgtEl>
                                        <p:attrNameLst>
                                          <p:attrName>ppt_x</p:attrName>
                                        </p:attrNameLst>
                                      </p:cBhvr>
                                      <p:tavLst>
                                        <p:tav tm="0">
                                          <p:val>
                                            <p:fltVal val="0.5"/>
                                          </p:val>
                                        </p:tav>
                                        <p:tav tm="100000">
                                          <p:val>
                                            <p:strVal val="#ppt_x"/>
                                          </p:val>
                                        </p:tav>
                                      </p:tavLst>
                                    </p:anim>
                                    <p:anim calcmode="lin" valueType="num">
                                      <p:cBhvr>
                                        <p:cTn id="26"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545834"/>
                                        </p:tgtEl>
                                        <p:attrNameLst>
                                          <p:attrName>style.visibility</p:attrName>
                                        </p:attrNameLst>
                                      </p:cBhvr>
                                      <p:to>
                                        <p:strVal val="visible"/>
                                      </p:to>
                                    </p:set>
                                    <p:anim calcmode="lin" valueType="num">
                                      <p:cBhvr>
                                        <p:cTn id="31" dur="500" fill="hold"/>
                                        <p:tgtEl>
                                          <p:spTgt spid="545834"/>
                                        </p:tgtEl>
                                        <p:attrNameLst>
                                          <p:attrName>ppt_w</p:attrName>
                                        </p:attrNameLst>
                                      </p:cBhvr>
                                      <p:tavLst>
                                        <p:tav tm="0">
                                          <p:val>
                                            <p:fltVal val="0"/>
                                          </p:val>
                                        </p:tav>
                                        <p:tav tm="100000">
                                          <p:val>
                                            <p:strVal val="#ppt_w"/>
                                          </p:val>
                                        </p:tav>
                                      </p:tavLst>
                                    </p:anim>
                                    <p:anim calcmode="lin" valueType="num">
                                      <p:cBhvr>
                                        <p:cTn id="32" dur="500" fill="hold"/>
                                        <p:tgtEl>
                                          <p:spTgt spid="545834"/>
                                        </p:tgtEl>
                                        <p:attrNameLst>
                                          <p:attrName>ppt_h</p:attrName>
                                        </p:attrNameLst>
                                      </p:cBhvr>
                                      <p:tavLst>
                                        <p:tav tm="0">
                                          <p:val>
                                            <p:fltVal val="0"/>
                                          </p:val>
                                        </p:tav>
                                        <p:tav tm="100000">
                                          <p:val>
                                            <p:strVal val="#ppt_h"/>
                                          </p:val>
                                        </p:tav>
                                      </p:tavLst>
                                    </p:anim>
                                    <p:anim calcmode="lin" valueType="num">
                                      <p:cBhvr>
                                        <p:cTn id="33" dur="500" fill="hold"/>
                                        <p:tgtEl>
                                          <p:spTgt spid="545834"/>
                                        </p:tgtEl>
                                        <p:attrNameLst>
                                          <p:attrName>ppt_x</p:attrName>
                                        </p:attrNameLst>
                                      </p:cBhvr>
                                      <p:tavLst>
                                        <p:tav tm="0">
                                          <p:val>
                                            <p:fltVal val="0.5"/>
                                          </p:val>
                                        </p:tav>
                                        <p:tav tm="100000">
                                          <p:val>
                                            <p:strVal val="#ppt_x"/>
                                          </p:val>
                                        </p:tav>
                                      </p:tavLst>
                                    </p:anim>
                                    <p:anim calcmode="lin" valueType="num">
                                      <p:cBhvr>
                                        <p:cTn id="34"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2" grpId="0" autoUpdateAnimBg="0"/>
      <p:bldP spid="545833" grpId="0" autoUpdateAnimBg="0"/>
      <p:bldP spid="545834"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Freeform 10"/>
          <p:cNvSpPr>
            <a:spLocks/>
          </p:cNvSpPr>
          <p:nvPr/>
        </p:nvSpPr>
        <p:spPr bwMode="auto">
          <a:xfrm>
            <a:off x="1720850" y="2590800"/>
            <a:ext cx="1011238" cy="954088"/>
          </a:xfrm>
          <a:custGeom>
            <a:avLst/>
            <a:gdLst>
              <a:gd name="T0" fmla="*/ 30241890 w 637"/>
              <a:gd name="T1" fmla="*/ 60483782 h 601"/>
              <a:gd name="T2" fmla="*/ 30241890 w 637"/>
              <a:gd name="T3" fmla="*/ 181451345 h 601"/>
              <a:gd name="T4" fmla="*/ 30241890 w 637"/>
              <a:gd name="T5" fmla="*/ 302418908 h 601"/>
              <a:gd name="T6" fmla="*/ 90725670 w 637"/>
              <a:gd name="T7" fmla="*/ 362902690 h 601"/>
              <a:gd name="T8" fmla="*/ 241935120 w 637"/>
              <a:gd name="T9" fmla="*/ 423386472 h 601"/>
              <a:gd name="T10" fmla="*/ 362902679 w 637"/>
              <a:gd name="T11" fmla="*/ 483870254 h 601"/>
              <a:gd name="T12" fmla="*/ 483870239 w 637"/>
              <a:gd name="T13" fmla="*/ 514112144 h 601"/>
              <a:gd name="T14" fmla="*/ 604837799 w 637"/>
              <a:gd name="T15" fmla="*/ 574595926 h 601"/>
              <a:gd name="T16" fmla="*/ 725805359 w 637"/>
              <a:gd name="T17" fmla="*/ 665321599 h 601"/>
              <a:gd name="T18" fmla="*/ 846772919 w 637"/>
              <a:gd name="T19" fmla="*/ 756047271 h 601"/>
              <a:gd name="T20" fmla="*/ 907256699 w 637"/>
              <a:gd name="T21" fmla="*/ 877014835 h 601"/>
              <a:gd name="T22" fmla="*/ 967740478 w 637"/>
              <a:gd name="T23" fmla="*/ 997982398 h 601"/>
              <a:gd name="T24" fmla="*/ 1058466148 w 637"/>
              <a:gd name="T25" fmla="*/ 1088708071 h 601"/>
              <a:gd name="T26" fmla="*/ 1118949928 w 637"/>
              <a:gd name="T27" fmla="*/ 1209675634 h 601"/>
              <a:gd name="T28" fmla="*/ 1149191818 w 637"/>
              <a:gd name="T29" fmla="*/ 1330643197 h 601"/>
              <a:gd name="T30" fmla="*/ 1149191818 w 637"/>
              <a:gd name="T31" fmla="*/ 1451610761 h 601"/>
              <a:gd name="T32" fmla="*/ 1209675598 w 637"/>
              <a:gd name="T33" fmla="*/ 1512094542 h 601"/>
              <a:gd name="T34" fmla="*/ 1330643158 w 637"/>
              <a:gd name="T35" fmla="*/ 1512094542 h 601"/>
              <a:gd name="T36" fmla="*/ 1481852608 w 637"/>
              <a:gd name="T37" fmla="*/ 1512094542 h 601"/>
              <a:gd name="T38" fmla="*/ 1602820168 w 637"/>
              <a:gd name="T39" fmla="*/ 1512094542 h 601"/>
              <a:gd name="T40" fmla="*/ 1572578278 w 637"/>
              <a:gd name="T41" fmla="*/ 1391126979 h 601"/>
              <a:gd name="T42" fmla="*/ 1542336388 w 637"/>
              <a:gd name="T43" fmla="*/ 1270159416 h 601"/>
              <a:gd name="T44" fmla="*/ 1481852608 w 637"/>
              <a:gd name="T45" fmla="*/ 1149191852 h 601"/>
              <a:gd name="T46" fmla="*/ 1421368828 w 637"/>
              <a:gd name="T47" fmla="*/ 1028224289 h 601"/>
              <a:gd name="T48" fmla="*/ 1360885048 w 637"/>
              <a:gd name="T49" fmla="*/ 907256725 h 601"/>
              <a:gd name="T50" fmla="*/ 1270159378 w 637"/>
              <a:gd name="T51" fmla="*/ 786289162 h 601"/>
              <a:gd name="T52" fmla="*/ 1239917488 w 637"/>
              <a:gd name="T53" fmla="*/ 665321599 h 601"/>
              <a:gd name="T54" fmla="*/ 1149191818 w 637"/>
              <a:gd name="T55" fmla="*/ 574595926 h 601"/>
              <a:gd name="T56" fmla="*/ 1058466148 w 637"/>
              <a:gd name="T57" fmla="*/ 483870254 h 601"/>
              <a:gd name="T58" fmla="*/ 967740478 w 637"/>
              <a:gd name="T59" fmla="*/ 393144581 h 601"/>
              <a:gd name="T60" fmla="*/ 877014809 w 637"/>
              <a:gd name="T61" fmla="*/ 302418908 h 601"/>
              <a:gd name="T62" fmla="*/ 756047249 w 637"/>
              <a:gd name="T63" fmla="*/ 241935127 h 601"/>
              <a:gd name="T64" fmla="*/ 635079689 w 637"/>
              <a:gd name="T65" fmla="*/ 181451345 h 601"/>
              <a:gd name="T66" fmla="*/ 514112129 w 637"/>
              <a:gd name="T67" fmla="*/ 120967563 h 601"/>
              <a:gd name="T68" fmla="*/ 393144569 w 637"/>
              <a:gd name="T69" fmla="*/ 90725673 h 601"/>
              <a:gd name="T70" fmla="*/ 272177010 w 637"/>
              <a:gd name="T71" fmla="*/ 60483782 h 601"/>
              <a:gd name="T72" fmla="*/ 151209450 w 637"/>
              <a:gd name="T73" fmla="*/ 0 h 601"/>
              <a:gd name="T74" fmla="*/ 3024189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3730"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7858"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547859"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3733"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7878" name="Rectangle 38"/>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GB" sz="1600" b="1" u="none">
              <a:solidFill>
                <a:schemeClr val="hlink"/>
              </a:solidFill>
              <a:effectLst>
                <a:outerShdw blurRad="38100" dist="38100" dir="2700000" algn="tl">
                  <a:srgbClr val="000000"/>
                </a:outerShdw>
              </a:effectLst>
              <a:ea typeface="+mn-ea"/>
              <a:cs typeface="+mn-cs"/>
            </a:endParaRPr>
          </a:p>
        </p:txBody>
      </p:sp>
      <p:sp>
        <p:nvSpPr>
          <p:cNvPr id="73735" name="Text Box 5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endParaRPr lang="en-GB" sz="1600" b="1" u="none">
              <a:solidFill>
                <a:schemeClr val="tx1"/>
              </a:solidFill>
            </a:endParaRPr>
          </a:p>
        </p:txBody>
      </p:sp>
      <p:sp>
        <p:nvSpPr>
          <p:cNvPr id="547904" name="Text Box 64"/>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u="none">
                <a:solidFill>
                  <a:srgbClr val="00FF00"/>
                </a:solidFill>
                <a:ea typeface="+mn-ea"/>
                <a:cs typeface="+mn-cs"/>
              </a:rPr>
              <a:t>EZRA</a:t>
            </a:r>
          </a:p>
        </p:txBody>
      </p:sp>
      <p:sp>
        <p:nvSpPr>
          <p:cNvPr id="547905" name="Text Box 65"/>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u="none">
                <a:solidFill>
                  <a:srgbClr val="00FF00"/>
                </a:solidFill>
                <a:ea typeface="+mn-ea"/>
                <a:cs typeface="+mn-cs"/>
              </a:rPr>
              <a:t>NEHEMIA</a:t>
            </a:r>
          </a:p>
        </p:txBody>
      </p:sp>
      <p:sp>
        <p:nvSpPr>
          <p:cNvPr id="73738" name="AutoShape 150"/>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7991" name="Rectangle 151"/>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3740" name="Rectangle 152"/>
          <p:cNvSpPr>
            <a:spLocks noChangeArrowheads="1"/>
          </p:cNvSpPr>
          <p:nvPr/>
        </p:nvSpPr>
        <p:spPr bwMode="auto">
          <a:xfrm>
            <a:off x="3084513" y="996950"/>
            <a:ext cx="132556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u="none">
                <a:solidFill>
                  <a:schemeClr val="accent1"/>
                </a:solidFill>
                <a:latin typeface="Times" charset="0"/>
              </a:rPr>
              <a:t>MATEKA</a:t>
            </a:r>
          </a:p>
        </p:txBody>
      </p:sp>
      <p:sp>
        <p:nvSpPr>
          <p:cNvPr id="73741" name="Rectangle 153"/>
          <p:cNvSpPr>
            <a:spLocks noChangeArrowheads="1"/>
          </p:cNvSpPr>
          <p:nvPr/>
        </p:nvSpPr>
        <p:spPr bwMode="auto">
          <a:xfrm>
            <a:off x="3630613" y="1844675"/>
            <a:ext cx="18891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1"/>
                </a:solidFill>
                <a:latin typeface="Times" charset="0"/>
              </a:rPr>
              <a:t>MIAKA 70</a:t>
            </a:r>
          </a:p>
        </p:txBody>
      </p:sp>
      <p:sp>
        <p:nvSpPr>
          <p:cNvPr id="73742" name="Rectangle 154"/>
          <p:cNvSpPr>
            <a:spLocks noChangeArrowheads="1"/>
          </p:cNvSpPr>
          <p:nvPr/>
        </p:nvSpPr>
        <p:spPr bwMode="auto">
          <a:xfrm>
            <a:off x="3706813" y="2301875"/>
            <a:ext cx="17414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1"/>
                </a:solidFill>
                <a:latin typeface="Times" charset="0"/>
              </a:rPr>
              <a:t>3  TREKS</a:t>
            </a:r>
          </a:p>
        </p:txBody>
      </p:sp>
      <p:sp>
        <p:nvSpPr>
          <p:cNvPr id="73743" name="Rectangle 155"/>
          <p:cNvSpPr>
            <a:spLocks noChangeArrowheads="1"/>
          </p:cNvSpPr>
          <p:nvPr/>
        </p:nvSpPr>
        <p:spPr bwMode="auto">
          <a:xfrm>
            <a:off x="3221038" y="2736850"/>
            <a:ext cx="2797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u="none">
                <a:solidFill>
                  <a:schemeClr val="accent1"/>
                </a:solidFill>
                <a:latin typeface="Times" charset="0"/>
              </a:rPr>
              <a:t>MIAKA100 / 50,000</a:t>
            </a:r>
          </a:p>
        </p:txBody>
      </p:sp>
      <p:sp>
        <p:nvSpPr>
          <p:cNvPr id="73744" name="Rectangle 156"/>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rgbClr val="FFFF00"/>
                </a:solidFill>
                <a:latin typeface="Times" charset="0"/>
              </a:rPr>
              <a:t>Z - E - N</a:t>
            </a:r>
          </a:p>
        </p:txBody>
      </p:sp>
      <p:sp>
        <p:nvSpPr>
          <p:cNvPr id="73745" name="Rectangle 157"/>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46" name="Line 158"/>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7" name="Line 159"/>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8" name="Line 160"/>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9" name="Line 161"/>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7876" name="Rectangle 36"/>
          <p:cNvSpPr>
            <a:spLocks noChangeArrowheads="1"/>
          </p:cNvSpPr>
          <p:nvPr/>
        </p:nvSpPr>
        <p:spPr bwMode="auto">
          <a:xfrm>
            <a:off x="1573213" y="1844675"/>
            <a:ext cx="583723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u="none">
                <a:solidFill>
                  <a:srgbClr val="33CCCC"/>
                </a:solidFill>
                <a:ea typeface="+mn-ea"/>
                <a:cs typeface="+mn-cs"/>
              </a:rPr>
              <a:t>EZRA</a:t>
            </a:r>
            <a:r>
              <a:rPr lang="en-US" sz="3200" b="1" u="none">
                <a:solidFill>
                  <a:srgbClr val="FFFF00"/>
                </a:solidFill>
                <a:ea typeface="+mn-ea"/>
                <a:cs typeface="+mn-cs"/>
              </a:rPr>
              <a:t>…arudi kufundisha amri za Mungu.</a:t>
            </a:r>
          </a:p>
        </p:txBody>
      </p:sp>
      <p:sp>
        <p:nvSpPr>
          <p:cNvPr id="547877" name="Rectangle 37"/>
          <p:cNvSpPr>
            <a:spLocks noChangeArrowheads="1"/>
          </p:cNvSpPr>
          <p:nvPr/>
        </p:nvSpPr>
        <p:spPr bwMode="auto">
          <a:xfrm>
            <a:off x="660400" y="3787775"/>
            <a:ext cx="5989638" cy="20383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u="none">
                <a:solidFill>
                  <a:srgbClr val="33CCCC"/>
                </a:solidFill>
                <a:ea typeface="+mn-ea"/>
                <a:cs typeface="+mn-cs"/>
              </a:rPr>
              <a:t>NEHEMIA</a:t>
            </a:r>
            <a:r>
              <a:rPr lang="en-US" sz="3200" b="1" u="none">
                <a:solidFill>
                  <a:srgbClr val="FFFF00"/>
                </a:solidFill>
                <a:ea typeface="+mn-ea"/>
                <a:cs typeface="+mn-cs"/>
              </a:rPr>
              <a:t>…arudi kama kiogozi wa agano la kale kujenga upya milango na kuta za jiji.</a:t>
            </a:r>
          </a:p>
        </p:txBody>
      </p:sp>
      <p:sp>
        <p:nvSpPr>
          <p:cNvPr id="548002" name="Text Box 162"/>
          <p:cNvSpPr txBox="1">
            <a:spLocks noChangeArrowheads="1"/>
          </p:cNvSpPr>
          <p:nvPr/>
        </p:nvSpPr>
        <p:spPr bwMode="auto">
          <a:xfrm>
            <a:off x="2582863" y="50165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u="none">
                <a:solidFill>
                  <a:srgbClr val="00FF00"/>
                </a:solidFill>
                <a:ea typeface="+mn-ea"/>
                <a:cs typeface="+mn-cs"/>
              </a:rPr>
              <a:t>ZERUBBABEL</a:t>
            </a:r>
          </a:p>
        </p:txBody>
      </p:sp>
      <p:sp>
        <p:nvSpPr>
          <p:cNvPr id="547875" name="Rectangle 35"/>
          <p:cNvSpPr>
            <a:spLocks noChangeArrowheads="1"/>
          </p:cNvSpPr>
          <p:nvPr/>
        </p:nvSpPr>
        <p:spPr bwMode="auto">
          <a:xfrm>
            <a:off x="2581275" y="498475"/>
            <a:ext cx="6562725"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u="none">
                <a:solidFill>
                  <a:srgbClr val="33CCCC"/>
                </a:solidFill>
                <a:ea typeface="+mn-ea"/>
                <a:cs typeface="+mn-cs"/>
              </a:rPr>
              <a:t>ZERUBBABELI</a:t>
            </a:r>
            <a:r>
              <a:rPr lang="en-US" sz="3200" b="1" u="none">
                <a:solidFill>
                  <a:srgbClr val="FFFF00"/>
                </a:solidFill>
                <a:ea typeface="+mn-ea"/>
                <a:cs typeface="+mn-cs"/>
              </a:rPr>
              <a:t>…arudi kuanza kujenga upya hekalu</a:t>
            </a:r>
          </a:p>
        </p:txBody>
      </p:sp>
      <p:grpSp>
        <p:nvGrpSpPr>
          <p:cNvPr id="73754" name="Group 130"/>
          <p:cNvGrpSpPr>
            <a:grpSpLocks/>
          </p:cNvGrpSpPr>
          <p:nvPr/>
        </p:nvGrpSpPr>
        <p:grpSpPr bwMode="auto">
          <a:xfrm>
            <a:off x="7943850" y="3435350"/>
            <a:ext cx="1195388" cy="1098550"/>
            <a:chOff x="3544" y="2589"/>
            <a:chExt cx="753" cy="692"/>
          </a:xfrm>
        </p:grpSpPr>
        <p:sp>
          <p:nvSpPr>
            <p:cNvPr id="73764" name="Freeform 13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3765" name="Freeform 13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3766" name="AutoShape 13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3767" name="Rectangle 13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3768" name="Line 13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9" name="Line 13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70" name="Rectangle 137"/>
            <p:cNvSpPr>
              <a:spLocks noChangeArrowheads="1"/>
            </p:cNvSpPr>
            <p:nvPr/>
          </p:nvSpPr>
          <p:spPr bwMode="auto">
            <a:xfrm>
              <a:off x="3544" y="2589"/>
              <a:ext cx="4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MATEKA</a:t>
              </a:r>
            </a:p>
          </p:txBody>
        </p:sp>
        <p:sp>
          <p:nvSpPr>
            <p:cNvPr id="73771" name="Line 13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72" name="Line 13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73" name="Rectangle 140"/>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MIAKA 70</a:t>
              </a:r>
            </a:p>
          </p:txBody>
        </p:sp>
        <p:sp>
          <p:nvSpPr>
            <p:cNvPr id="73774" name="Rectangle 141"/>
            <p:cNvSpPr>
              <a:spLocks noChangeArrowheads="1"/>
            </p:cNvSpPr>
            <p:nvPr/>
          </p:nvSpPr>
          <p:spPr bwMode="auto">
            <a:xfrm>
              <a:off x="3695" y="2864"/>
              <a:ext cx="47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SAFARI 3</a:t>
              </a:r>
            </a:p>
          </p:txBody>
        </p:sp>
        <p:sp>
          <p:nvSpPr>
            <p:cNvPr id="73775" name="Rectangle 14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u="none">
                  <a:solidFill>
                    <a:srgbClr val="000000"/>
                  </a:solidFill>
                  <a:latin typeface="Helvetica" charset="0"/>
                </a:rPr>
                <a:t>Z - E - N</a:t>
              </a:r>
            </a:p>
          </p:txBody>
        </p:sp>
        <p:sp>
          <p:nvSpPr>
            <p:cNvPr id="73776" name="Rectangle 14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77" name="Rectangle 14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78" name="Rectangle 14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MIAKA100 / 50,000</a:t>
              </a:r>
            </a:p>
          </p:txBody>
        </p:sp>
      </p:grpSp>
      <p:sp>
        <p:nvSpPr>
          <p:cNvPr id="73755" name="Text Box 169"/>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73756" name="Text Box 170"/>
          <p:cNvSpPr txBox="1">
            <a:spLocks noChangeArrowheads="1"/>
          </p:cNvSpPr>
          <p:nvPr/>
        </p:nvSpPr>
        <p:spPr bwMode="auto">
          <a:xfrm>
            <a:off x="8591550"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3</a:t>
            </a:r>
            <a:endParaRPr lang="en-US" sz="2000" u="none">
              <a:solidFill>
                <a:srgbClr val="FFA27C"/>
              </a:solidFill>
              <a:latin typeface="B VAG Rounded Bold" charset="0"/>
            </a:endParaRPr>
          </a:p>
        </p:txBody>
      </p:sp>
      <p:grpSp>
        <p:nvGrpSpPr>
          <p:cNvPr id="3" name="Group 176"/>
          <p:cNvGrpSpPr>
            <a:grpSpLocks/>
          </p:cNvGrpSpPr>
          <p:nvPr/>
        </p:nvGrpSpPr>
        <p:grpSpPr bwMode="auto">
          <a:xfrm>
            <a:off x="2717800" y="1454150"/>
            <a:ext cx="5265738" cy="4075113"/>
            <a:chOff x="1247" y="633"/>
            <a:chExt cx="3317" cy="2567"/>
          </a:xfrm>
        </p:grpSpPr>
        <p:sp>
          <p:nvSpPr>
            <p:cNvPr id="548017" name="AutoShape 177"/>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ea typeface="+mn-ea"/>
                <a:cs typeface="+mn-cs"/>
              </a:endParaRPr>
            </a:p>
          </p:txBody>
        </p:sp>
        <p:sp>
          <p:nvSpPr>
            <p:cNvPr id="548018" name="Text Box 178"/>
            <p:cNvSpPr txBox="1">
              <a:spLocks noChangeArrowheads="1"/>
            </p:cNvSpPr>
            <p:nvPr/>
          </p:nvSpPr>
          <p:spPr bwMode="auto">
            <a:xfrm>
              <a:off x="1252" y="992"/>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37931725" indent="-37474525">
                <a:defRPr sz="2800" u="sng">
                  <a:solidFill>
                    <a:srgbClr val="00DFCA"/>
                  </a:solidFill>
                  <a:latin typeface="Comic Sans MS" charset="0"/>
                  <a:ea typeface="ＭＳ Ｐゴシック" charset="0"/>
                </a:defRPr>
              </a:lvl2pPr>
              <a:lvl3pPr>
                <a:defRPr sz="2800" u="sng">
                  <a:solidFill>
                    <a:srgbClr val="00DFCA"/>
                  </a:solidFill>
                  <a:latin typeface="Comic Sans MS" charset="0"/>
                  <a:ea typeface="ＭＳ Ｐゴシック" charset="0"/>
                </a:defRPr>
              </a:lvl3pPr>
              <a:lvl4pPr>
                <a:defRPr sz="2800" u="sng">
                  <a:solidFill>
                    <a:srgbClr val="00DFCA"/>
                  </a:solidFill>
                  <a:latin typeface="Comic Sans MS" charset="0"/>
                  <a:ea typeface="ＭＳ Ｐゴシック" charset="0"/>
                </a:defRPr>
              </a:lvl4pPr>
              <a:lvl5pPr>
                <a:defRPr sz="2800" u="sng">
                  <a:solidFill>
                    <a:srgbClr val="00DFCA"/>
                  </a:solidFill>
                  <a:latin typeface="Comic Sans MS" charset="0"/>
                  <a:ea typeface="ＭＳ Ｐゴシック" charset="0"/>
                </a:defRPr>
              </a:lvl5pPr>
              <a:lvl6pPr marL="457200" eaLnBrk="0" fontAlgn="base" hangingPunct="0">
                <a:spcBef>
                  <a:spcPct val="0"/>
                </a:spcBef>
                <a:spcAft>
                  <a:spcPct val="0"/>
                </a:spcAft>
                <a:defRPr sz="2800" u="sng">
                  <a:solidFill>
                    <a:srgbClr val="00DFCA"/>
                  </a:solidFill>
                  <a:latin typeface="Comic Sans MS" charset="0"/>
                  <a:ea typeface="ＭＳ Ｐゴシック" charset="0"/>
                </a:defRPr>
              </a:lvl6pPr>
              <a:lvl7pPr marL="914400" eaLnBrk="0" fontAlgn="base" hangingPunct="0">
                <a:spcBef>
                  <a:spcPct val="0"/>
                </a:spcBef>
                <a:spcAft>
                  <a:spcPct val="0"/>
                </a:spcAft>
                <a:defRPr sz="2800" u="sng">
                  <a:solidFill>
                    <a:srgbClr val="00DFCA"/>
                  </a:solidFill>
                  <a:latin typeface="Comic Sans MS" charset="0"/>
                  <a:ea typeface="ＭＳ Ｐゴシック" charset="0"/>
                </a:defRPr>
              </a:lvl7pPr>
              <a:lvl8pPr marL="1371600" eaLnBrk="0" fontAlgn="base" hangingPunct="0">
                <a:spcBef>
                  <a:spcPct val="0"/>
                </a:spcBef>
                <a:spcAft>
                  <a:spcPct val="0"/>
                </a:spcAft>
                <a:defRPr sz="2800" u="sng">
                  <a:solidFill>
                    <a:srgbClr val="00DFCA"/>
                  </a:solidFill>
                  <a:latin typeface="Comic Sans MS" charset="0"/>
                  <a:ea typeface="ＭＳ Ｐゴシック" charset="0"/>
                </a:defRPr>
              </a:lvl8pPr>
              <a:lvl9pPr marL="18288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defRPr/>
              </a:pPr>
              <a:r>
                <a:rPr lang="en-US" sz="6600" b="1" u="none" smtClean="0">
                  <a:solidFill>
                    <a:schemeClr val="tx2"/>
                  </a:solidFill>
                </a:rPr>
                <a:t>Z-E-N</a:t>
              </a:r>
              <a:endParaRPr lang="en-US" sz="4800" b="1" u="none" smtClean="0">
                <a:solidFill>
                  <a:schemeClr val="tx2"/>
                </a:solidFill>
              </a:endParaRPr>
            </a:p>
          </p:txBody>
        </p:sp>
        <p:sp>
          <p:nvSpPr>
            <p:cNvPr id="548019" name="Text Box 179"/>
            <p:cNvSpPr txBox="1">
              <a:spLocks noChangeArrowheads="1"/>
            </p:cNvSpPr>
            <p:nvPr/>
          </p:nvSpPr>
          <p:spPr bwMode="auto">
            <a:xfrm>
              <a:off x="1247" y="1890"/>
              <a:ext cx="3312" cy="67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b="1" u="none">
                  <a:solidFill>
                    <a:schemeClr val="tx2"/>
                  </a:solidFill>
                  <a:ea typeface="+mn-ea"/>
                  <a:cs typeface="+mn-cs"/>
                </a:rPr>
                <a:t>WAJUMBE WATATU MAKUHANI</a:t>
              </a:r>
            </a:p>
          </p:txBody>
        </p:sp>
      </p:grpSp>
      <p:sp>
        <p:nvSpPr>
          <p:cNvPr id="548020" name="Rectangle 180"/>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66</a:t>
            </a:r>
          </a:p>
        </p:txBody>
      </p:sp>
      <p:sp>
        <p:nvSpPr>
          <p:cNvPr id="548021" name="Text Box 181"/>
          <p:cNvSpPr txBox="1">
            <a:spLocks noChangeArrowheads="1"/>
          </p:cNvSpPr>
          <p:nvPr/>
        </p:nvSpPr>
        <p:spPr bwMode="auto">
          <a:xfrm>
            <a:off x="1754188" y="0"/>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Yer. 29:10; Ezra 3:8; Neh. 2:5-6</a:t>
            </a:r>
          </a:p>
        </p:txBody>
      </p:sp>
      <p:sp>
        <p:nvSpPr>
          <p:cNvPr id="73760" name="Text Box 182"/>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37-38</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547875"/>
                                        </p:tgtEl>
                                        <p:attrNameLst>
                                          <p:attrName>style.visibility</p:attrName>
                                        </p:attrNameLst>
                                      </p:cBhvr>
                                      <p:to>
                                        <p:strVal val="visible"/>
                                      </p:to>
                                    </p:set>
                                    <p:anim calcmode="lin" valueType="num">
                                      <p:cBhvr>
                                        <p:cTn id="7" dur="500" fill="hold"/>
                                        <p:tgtEl>
                                          <p:spTgt spid="547875"/>
                                        </p:tgtEl>
                                        <p:attrNameLst>
                                          <p:attrName>ppt_w</p:attrName>
                                        </p:attrNameLst>
                                      </p:cBhvr>
                                      <p:tavLst>
                                        <p:tav tm="0">
                                          <p:val>
                                            <p:fltVal val="0"/>
                                          </p:val>
                                        </p:tav>
                                        <p:tav tm="100000">
                                          <p:val>
                                            <p:strVal val="#ppt_w"/>
                                          </p:val>
                                        </p:tav>
                                      </p:tavLst>
                                    </p:anim>
                                    <p:anim calcmode="lin" valueType="num">
                                      <p:cBhvr>
                                        <p:cTn id="8" dur="500" fill="hold"/>
                                        <p:tgtEl>
                                          <p:spTgt spid="547875"/>
                                        </p:tgtEl>
                                        <p:attrNameLst>
                                          <p:attrName>ppt_h</p:attrName>
                                        </p:attrNameLst>
                                      </p:cBhvr>
                                      <p:tavLst>
                                        <p:tav tm="0">
                                          <p:val>
                                            <p:fltVal val="0"/>
                                          </p:val>
                                        </p:tav>
                                        <p:tav tm="100000">
                                          <p:val>
                                            <p:strVal val="#ppt_h"/>
                                          </p:val>
                                        </p:tav>
                                      </p:tavLst>
                                    </p:anim>
                                    <p:anim calcmode="lin" valueType="num">
                                      <p:cBhvr>
                                        <p:cTn id="9" dur="500" fill="hold"/>
                                        <p:tgtEl>
                                          <p:spTgt spid="547875"/>
                                        </p:tgtEl>
                                        <p:attrNameLst>
                                          <p:attrName>ppt_x</p:attrName>
                                        </p:attrNameLst>
                                      </p:cBhvr>
                                      <p:tavLst>
                                        <p:tav tm="0">
                                          <p:val>
                                            <p:fltVal val="0.5"/>
                                          </p:val>
                                        </p:tav>
                                        <p:tav tm="100000">
                                          <p:val>
                                            <p:strVal val="#ppt_x"/>
                                          </p:val>
                                        </p:tav>
                                      </p:tavLst>
                                    </p:anim>
                                    <p:anim calcmode="lin" valueType="num">
                                      <p:cBhvr>
                                        <p:cTn id="10" dur="500" fill="hold"/>
                                        <p:tgtEl>
                                          <p:spTgt spid="54787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47876"/>
                                        </p:tgtEl>
                                        <p:attrNameLst>
                                          <p:attrName>style.visibility</p:attrName>
                                        </p:attrNameLst>
                                      </p:cBhvr>
                                      <p:to>
                                        <p:strVal val="visible"/>
                                      </p:to>
                                    </p:set>
                                    <p:anim calcmode="lin" valueType="num">
                                      <p:cBhvr>
                                        <p:cTn id="15" dur="500" fill="hold"/>
                                        <p:tgtEl>
                                          <p:spTgt spid="547876"/>
                                        </p:tgtEl>
                                        <p:attrNameLst>
                                          <p:attrName>ppt_w</p:attrName>
                                        </p:attrNameLst>
                                      </p:cBhvr>
                                      <p:tavLst>
                                        <p:tav tm="0">
                                          <p:val>
                                            <p:fltVal val="0"/>
                                          </p:val>
                                        </p:tav>
                                        <p:tav tm="100000">
                                          <p:val>
                                            <p:strVal val="#ppt_w"/>
                                          </p:val>
                                        </p:tav>
                                      </p:tavLst>
                                    </p:anim>
                                    <p:anim calcmode="lin" valueType="num">
                                      <p:cBhvr>
                                        <p:cTn id="16" dur="500" fill="hold"/>
                                        <p:tgtEl>
                                          <p:spTgt spid="547876"/>
                                        </p:tgtEl>
                                        <p:attrNameLst>
                                          <p:attrName>ppt_h</p:attrName>
                                        </p:attrNameLst>
                                      </p:cBhvr>
                                      <p:tavLst>
                                        <p:tav tm="0">
                                          <p:val>
                                            <p:fltVal val="0"/>
                                          </p:val>
                                        </p:tav>
                                        <p:tav tm="100000">
                                          <p:val>
                                            <p:strVal val="#ppt_h"/>
                                          </p:val>
                                        </p:tav>
                                      </p:tavLst>
                                    </p:anim>
                                    <p:anim calcmode="lin" valueType="num">
                                      <p:cBhvr>
                                        <p:cTn id="17" dur="500" fill="hold"/>
                                        <p:tgtEl>
                                          <p:spTgt spid="547876"/>
                                        </p:tgtEl>
                                        <p:attrNameLst>
                                          <p:attrName>ppt_x</p:attrName>
                                        </p:attrNameLst>
                                      </p:cBhvr>
                                      <p:tavLst>
                                        <p:tav tm="0">
                                          <p:val>
                                            <p:fltVal val="0.5"/>
                                          </p:val>
                                        </p:tav>
                                        <p:tav tm="100000">
                                          <p:val>
                                            <p:strVal val="#ppt_x"/>
                                          </p:val>
                                        </p:tav>
                                      </p:tavLst>
                                    </p:anim>
                                    <p:anim calcmode="lin" valueType="num">
                                      <p:cBhvr>
                                        <p:cTn id="18" dur="500" fill="hold"/>
                                        <p:tgtEl>
                                          <p:spTgt spid="54787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47877"/>
                                        </p:tgtEl>
                                        <p:attrNameLst>
                                          <p:attrName>style.visibility</p:attrName>
                                        </p:attrNameLst>
                                      </p:cBhvr>
                                      <p:to>
                                        <p:strVal val="visible"/>
                                      </p:to>
                                    </p:set>
                                    <p:anim calcmode="lin" valueType="num">
                                      <p:cBhvr>
                                        <p:cTn id="23" dur="500" fill="hold"/>
                                        <p:tgtEl>
                                          <p:spTgt spid="547877"/>
                                        </p:tgtEl>
                                        <p:attrNameLst>
                                          <p:attrName>ppt_w</p:attrName>
                                        </p:attrNameLst>
                                      </p:cBhvr>
                                      <p:tavLst>
                                        <p:tav tm="0">
                                          <p:val>
                                            <p:fltVal val="0"/>
                                          </p:val>
                                        </p:tav>
                                        <p:tav tm="100000">
                                          <p:val>
                                            <p:strVal val="#ppt_w"/>
                                          </p:val>
                                        </p:tav>
                                      </p:tavLst>
                                    </p:anim>
                                    <p:anim calcmode="lin" valueType="num">
                                      <p:cBhvr>
                                        <p:cTn id="24" dur="500" fill="hold"/>
                                        <p:tgtEl>
                                          <p:spTgt spid="547877"/>
                                        </p:tgtEl>
                                        <p:attrNameLst>
                                          <p:attrName>ppt_h</p:attrName>
                                        </p:attrNameLst>
                                      </p:cBhvr>
                                      <p:tavLst>
                                        <p:tav tm="0">
                                          <p:val>
                                            <p:fltVal val="0"/>
                                          </p:val>
                                        </p:tav>
                                        <p:tav tm="100000">
                                          <p:val>
                                            <p:strVal val="#ppt_h"/>
                                          </p:val>
                                        </p:tav>
                                      </p:tavLst>
                                    </p:anim>
                                    <p:anim calcmode="lin" valueType="num">
                                      <p:cBhvr>
                                        <p:cTn id="25" dur="500" fill="hold"/>
                                        <p:tgtEl>
                                          <p:spTgt spid="547877"/>
                                        </p:tgtEl>
                                        <p:attrNameLst>
                                          <p:attrName>ppt_x</p:attrName>
                                        </p:attrNameLst>
                                      </p:cBhvr>
                                      <p:tavLst>
                                        <p:tav tm="0">
                                          <p:val>
                                            <p:fltVal val="0.5"/>
                                          </p:val>
                                        </p:tav>
                                        <p:tav tm="100000">
                                          <p:val>
                                            <p:strVal val="#ppt_x"/>
                                          </p:val>
                                        </p:tav>
                                      </p:tavLst>
                                    </p:anim>
                                    <p:anim calcmode="lin" valueType="num">
                                      <p:cBhvr>
                                        <p:cTn id="26" dur="500" fill="hold"/>
                                        <p:tgtEl>
                                          <p:spTgt spid="547877"/>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76" grpId="0" autoUpdateAnimBg="0"/>
      <p:bldP spid="547877" grpId="0" autoUpdateAnimBg="0"/>
      <p:bldP spid="547875"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a:off x="5445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u="none">
                <a:solidFill>
                  <a:schemeClr val="tx2"/>
                </a:solidFill>
                <a:latin typeface="Times" charset="0"/>
                <a:ea typeface="+mn-ea"/>
                <a:cs typeface="+mn-cs"/>
              </a:rPr>
              <a:t>7</a:t>
            </a:r>
          </a:p>
        </p:txBody>
      </p:sp>
      <p:sp>
        <p:nvSpPr>
          <p:cNvPr id="478212" name="Line 4"/>
          <p:cNvSpPr>
            <a:spLocks noChangeShapeType="1"/>
          </p:cNvSpPr>
          <p:nvPr/>
        </p:nvSpPr>
        <p:spPr bwMode="auto">
          <a:xfrm>
            <a:off x="7112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8213" name="Rectangle 5"/>
          <p:cNvSpPr>
            <a:spLocks noChangeArrowheads="1"/>
          </p:cNvSpPr>
          <p:nvPr/>
        </p:nvSpPr>
        <p:spPr bwMode="auto">
          <a:xfrm>
            <a:off x="5445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u="none">
                <a:solidFill>
                  <a:schemeClr val="tx2"/>
                </a:solidFill>
                <a:latin typeface="Times" charset="0"/>
                <a:ea typeface="+mn-ea"/>
                <a:cs typeface="+mn-cs"/>
              </a:rPr>
              <a:t>7</a:t>
            </a:r>
          </a:p>
        </p:txBody>
      </p:sp>
      <p:sp>
        <p:nvSpPr>
          <p:cNvPr id="478214" name="Line 6"/>
          <p:cNvSpPr>
            <a:spLocks noChangeShapeType="1"/>
          </p:cNvSpPr>
          <p:nvPr/>
        </p:nvSpPr>
        <p:spPr bwMode="auto">
          <a:xfrm>
            <a:off x="7112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8230" name="Rectangle 22"/>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GB" sz="1600" b="1" u="none">
              <a:solidFill>
                <a:schemeClr val="hlink"/>
              </a:solidFill>
              <a:effectLst>
                <a:outerShdw blurRad="38100" dist="38100" dir="2700000" algn="tl">
                  <a:srgbClr val="000000"/>
                </a:outerShdw>
              </a:effectLst>
              <a:ea typeface="+mn-ea"/>
              <a:cs typeface="+mn-cs"/>
            </a:endParaRPr>
          </a:p>
        </p:txBody>
      </p:sp>
      <p:sp>
        <p:nvSpPr>
          <p:cNvPr id="478232" name="Text Box 24"/>
          <p:cNvSpPr txBox="1">
            <a:spLocks noChangeArrowheads="1"/>
          </p:cNvSpPr>
          <p:nvPr/>
        </p:nvSpPr>
        <p:spPr bwMode="auto">
          <a:xfrm>
            <a:off x="1663700" y="-222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 Neh. 3:8</a:t>
            </a:r>
          </a:p>
        </p:txBody>
      </p:sp>
      <p:sp>
        <p:nvSpPr>
          <p:cNvPr id="74759" name="Text Box 106"/>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74760" name="Text Box 107"/>
          <p:cNvSpPr txBox="1">
            <a:spLocks noChangeArrowheads="1"/>
          </p:cNvSpPr>
          <p:nvPr/>
        </p:nvSpPr>
        <p:spPr bwMode="auto">
          <a:xfrm>
            <a:off x="8664575"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endParaRPr lang="en-GB" sz="2000" u="none">
              <a:solidFill>
                <a:srgbClr val="FFA27C"/>
              </a:solidFill>
              <a:latin typeface="B VAG Rounded Bold" charset="0"/>
            </a:endParaRPr>
          </a:p>
        </p:txBody>
      </p:sp>
      <p:pic>
        <p:nvPicPr>
          <p:cNvPr id="478316" name="Picture 108" descr="nehemiah wall.tiff                                             0004F42Da-BIGMAC                       ABA78158:"/>
          <p:cNvPicPr>
            <a:picLocks noChangeAspect="1" noChangeArrowheads="1"/>
          </p:cNvPicPr>
          <p:nvPr/>
        </p:nvPicPr>
        <p:blipFill>
          <a:blip r:embed="rId2"/>
          <a:srcRect t="1915"/>
          <a:stretch>
            <a:fillRect/>
          </a:stretch>
        </p:blipFill>
        <p:spPr bwMode="auto">
          <a:xfrm>
            <a:off x="238125" y="110807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nvGrpSpPr>
          <p:cNvPr id="74762" name="Group 90"/>
          <p:cNvGrpSpPr>
            <a:grpSpLocks/>
          </p:cNvGrpSpPr>
          <p:nvPr/>
        </p:nvGrpSpPr>
        <p:grpSpPr bwMode="auto">
          <a:xfrm>
            <a:off x="7943850" y="3435350"/>
            <a:ext cx="1195388" cy="1098550"/>
            <a:chOff x="3544" y="2589"/>
            <a:chExt cx="753" cy="692"/>
          </a:xfrm>
        </p:grpSpPr>
        <p:sp>
          <p:nvSpPr>
            <p:cNvPr id="74766" name="Freeform 9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4767" name="Freeform 9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4768" name="AutoShape 9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4769" name="Rectangle 9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4770" name="Line 9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71" name="Line 9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72" name="Rectangle 97"/>
            <p:cNvSpPr>
              <a:spLocks noChangeArrowheads="1"/>
            </p:cNvSpPr>
            <p:nvPr/>
          </p:nvSpPr>
          <p:spPr bwMode="auto">
            <a:xfrm>
              <a:off x="3544" y="2589"/>
              <a:ext cx="4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MATEKA</a:t>
              </a:r>
            </a:p>
          </p:txBody>
        </p:sp>
        <p:sp>
          <p:nvSpPr>
            <p:cNvPr id="74773" name="Line 9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74" name="Line 9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75" name="Rectangle 100"/>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MIAKA 70</a:t>
              </a:r>
            </a:p>
          </p:txBody>
        </p:sp>
        <p:sp>
          <p:nvSpPr>
            <p:cNvPr id="74776" name="Rectangle 101"/>
            <p:cNvSpPr>
              <a:spLocks noChangeArrowheads="1"/>
            </p:cNvSpPr>
            <p:nvPr/>
          </p:nvSpPr>
          <p:spPr bwMode="auto">
            <a:xfrm>
              <a:off x="3695" y="2864"/>
              <a:ext cx="47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SAFARI 3</a:t>
              </a:r>
            </a:p>
          </p:txBody>
        </p:sp>
        <p:sp>
          <p:nvSpPr>
            <p:cNvPr id="74777" name="Rectangle 10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u="none">
                  <a:solidFill>
                    <a:srgbClr val="000000"/>
                  </a:solidFill>
                  <a:latin typeface="Helvetica" charset="0"/>
                </a:rPr>
                <a:t>Z - E - N</a:t>
              </a:r>
            </a:p>
          </p:txBody>
        </p:sp>
        <p:sp>
          <p:nvSpPr>
            <p:cNvPr id="74778" name="Rectangle 10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4779" name="Rectangle 10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4780" name="Rectangle 10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MIAKA100 / 50,000</a:t>
              </a:r>
            </a:p>
          </p:txBody>
        </p:sp>
      </p:grpSp>
      <p:sp>
        <p:nvSpPr>
          <p:cNvPr id="478215" name="Rectangle 7"/>
          <p:cNvSpPr>
            <a:spLocks noChangeArrowheads="1"/>
          </p:cNvSpPr>
          <p:nvPr/>
        </p:nvSpPr>
        <p:spPr bwMode="auto">
          <a:xfrm>
            <a:off x="1082675" y="501650"/>
            <a:ext cx="8061325" cy="454025"/>
          </a:xfrm>
          <a:prstGeom prst="rect">
            <a:avLst/>
          </a:prstGeom>
          <a:noFill/>
          <a:ln w="762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400" b="1" u="none">
                <a:solidFill>
                  <a:srgbClr val="EEFF4B"/>
                </a:solidFill>
              </a:rPr>
              <a:t>Yerusalemu: kuchimbua mabaki za kuta za Nehemiah</a:t>
            </a:r>
            <a:endParaRPr lang="en-US" b="1" u="none">
              <a:solidFill>
                <a:srgbClr val="EEFF4B"/>
              </a:solidFill>
            </a:endParaRPr>
          </a:p>
        </p:txBody>
      </p:sp>
      <p:sp>
        <p:nvSpPr>
          <p:cNvPr id="478317" name="Rectangle 109"/>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67</a:t>
            </a:r>
          </a:p>
        </p:txBody>
      </p:sp>
      <p:sp>
        <p:nvSpPr>
          <p:cNvPr id="74765" name="Text Box 110"/>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37-38</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8215"/>
                                        </p:tgtEl>
                                        <p:attrNameLst>
                                          <p:attrName>style.visibility</p:attrName>
                                        </p:attrNameLst>
                                      </p:cBhvr>
                                      <p:to>
                                        <p:strVal val="visible"/>
                                      </p:to>
                                    </p:set>
                                    <p:anim calcmode="lin" valueType="num">
                                      <p:cBhvr>
                                        <p:cTn id="7" dur="500" fill="hold"/>
                                        <p:tgtEl>
                                          <p:spTgt spid="478215"/>
                                        </p:tgtEl>
                                        <p:attrNameLst>
                                          <p:attrName>ppt_w</p:attrName>
                                        </p:attrNameLst>
                                      </p:cBhvr>
                                      <p:tavLst>
                                        <p:tav tm="0">
                                          <p:val>
                                            <p:fltVal val="0"/>
                                          </p:val>
                                        </p:tav>
                                        <p:tav tm="100000">
                                          <p:val>
                                            <p:strVal val="#ppt_w"/>
                                          </p:val>
                                        </p:tav>
                                      </p:tavLst>
                                    </p:anim>
                                    <p:anim calcmode="lin" valueType="num">
                                      <p:cBhvr>
                                        <p:cTn id="8" dur="500" fill="hold"/>
                                        <p:tgtEl>
                                          <p:spTgt spid="478215"/>
                                        </p:tgtEl>
                                        <p:attrNameLst>
                                          <p:attrName>ppt_h</p:attrName>
                                        </p:attrNameLst>
                                      </p:cBhvr>
                                      <p:tavLst>
                                        <p:tav tm="0">
                                          <p:val>
                                            <p:fltVal val="0"/>
                                          </p:val>
                                        </p:tav>
                                        <p:tav tm="100000">
                                          <p:val>
                                            <p:strVal val="#ppt_h"/>
                                          </p:val>
                                        </p:tav>
                                      </p:tavLst>
                                    </p:anim>
                                    <p:anim calcmode="lin" valueType="num">
                                      <p:cBhvr>
                                        <p:cTn id="9" dur="500" fill="hold"/>
                                        <p:tgtEl>
                                          <p:spTgt spid="478215"/>
                                        </p:tgtEl>
                                        <p:attrNameLst>
                                          <p:attrName>ppt_x</p:attrName>
                                        </p:attrNameLst>
                                      </p:cBhvr>
                                      <p:tavLst>
                                        <p:tav tm="0">
                                          <p:val>
                                            <p:fltVal val="0.5"/>
                                          </p:val>
                                        </p:tav>
                                        <p:tav tm="100000">
                                          <p:val>
                                            <p:strVal val="#ppt_x"/>
                                          </p:val>
                                        </p:tav>
                                      </p:tavLst>
                                    </p:anim>
                                    <p:anim calcmode="lin" valueType="num">
                                      <p:cBhvr>
                                        <p:cTn id="10" dur="500" fill="hold"/>
                                        <p:tgtEl>
                                          <p:spTgt spid="47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2" presetClass="entr" presetSubtype="1" fill="hold" nodeType="afterEffect">
                                  <p:stCondLst>
                                    <p:cond delay="0"/>
                                  </p:stCondLst>
                                  <p:childTnLst>
                                    <p:set>
                                      <p:cBhvr>
                                        <p:cTn id="13" dur="1" fill="hold">
                                          <p:stCondLst>
                                            <p:cond delay="0"/>
                                          </p:stCondLst>
                                        </p:cTn>
                                        <p:tgtEl>
                                          <p:spTgt spid="478316"/>
                                        </p:tgtEl>
                                        <p:attrNameLst>
                                          <p:attrName>style.visibility</p:attrName>
                                        </p:attrNameLst>
                                      </p:cBhvr>
                                      <p:to>
                                        <p:strVal val="visible"/>
                                      </p:to>
                                    </p:set>
                                    <p:animEffect transition="in" filter="wipe(up)">
                                      <p:cBhvr>
                                        <p:cTn id="14" dur="500"/>
                                        <p:tgtEl>
                                          <p:spTgt spid="478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Freeform 18"/>
          <p:cNvSpPr>
            <a:spLocks/>
          </p:cNvSpPr>
          <p:nvPr/>
        </p:nvSpPr>
        <p:spPr bwMode="auto">
          <a:xfrm>
            <a:off x="7397750" y="779463"/>
            <a:ext cx="1125538" cy="1358900"/>
          </a:xfrm>
          <a:custGeom>
            <a:avLst/>
            <a:gdLst>
              <a:gd name="T0" fmla="*/ 546874943 w 709"/>
              <a:gd name="T1" fmla="*/ 88206263 h 856"/>
              <a:gd name="T2" fmla="*/ 282257625 w 709"/>
              <a:gd name="T3" fmla="*/ 194052825 h 856"/>
              <a:gd name="T4" fmla="*/ 158770708 w 709"/>
              <a:gd name="T5" fmla="*/ 372983125 h 856"/>
              <a:gd name="T6" fmla="*/ 70564406 w 709"/>
              <a:gd name="T7" fmla="*/ 496471575 h 856"/>
              <a:gd name="T8" fmla="*/ 52924099 w 709"/>
              <a:gd name="T9" fmla="*/ 567035950 h 856"/>
              <a:gd name="T10" fmla="*/ 17641895 w 709"/>
              <a:gd name="T11" fmla="*/ 619958438 h 856"/>
              <a:gd name="T12" fmla="*/ 194052911 w 709"/>
              <a:gd name="T13" fmla="*/ 972780313 h 856"/>
              <a:gd name="T14" fmla="*/ 282257625 w 709"/>
              <a:gd name="T15" fmla="*/ 1096268763 h 856"/>
              <a:gd name="T16" fmla="*/ 405746130 w 709"/>
              <a:gd name="T17" fmla="*/ 1237397513 h 856"/>
              <a:gd name="T18" fmla="*/ 476310537 w 709"/>
              <a:gd name="T19" fmla="*/ 1381045625 h 856"/>
              <a:gd name="T20" fmla="*/ 690523119 w 709"/>
              <a:gd name="T21" fmla="*/ 1892638138 h 856"/>
              <a:gd name="T22" fmla="*/ 1025704843 w 709"/>
              <a:gd name="T23" fmla="*/ 1980842813 h 856"/>
              <a:gd name="T24" fmla="*/ 1325602776 w 709"/>
              <a:gd name="T25" fmla="*/ 2121971563 h 856"/>
              <a:gd name="T26" fmla="*/ 1431449386 w 709"/>
              <a:gd name="T27" fmla="*/ 2147483647 h 856"/>
              <a:gd name="T28" fmla="*/ 1628021661 w 709"/>
              <a:gd name="T29" fmla="*/ 2104331263 h 856"/>
              <a:gd name="T30" fmla="*/ 1680945759 w 709"/>
              <a:gd name="T31" fmla="*/ 1945560625 h 856"/>
              <a:gd name="T32" fmla="*/ 1537295995 w 709"/>
              <a:gd name="T33" fmla="*/ 1628020938 h 856"/>
              <a:gd name="T34" fmla="*/ 1628021661 w 709"/>
              <a:gd name="T35" fmla="*/ 1363405325 h 856"/>
              <a:gd name="T36" fmla="*/ 1698586067 w 709"/>
              <a:gd name="T37" fmla="*/ 1202115325 h 856"/>
              <a:gd name="T38" fmla="*/ 1786792369 w 709"/>
              <a:gd name="T39" fmla="*/ 796369375 h 856"/>
              <a:gd name="T40" fmla="*/ 1645663556 w 709"/>
              <a:gd name="T41" fmla="*/ 655240625 h 856"/>
              <a:gd name="T42" fmla="*/ 1466731589 w 709"/>
              <a:gd name="T43" fmla="*/ 443547500 h 856"/>
              <a:gd name="T44" fmla="*/ 1202115859 w 709"/>
              <a:gd name="T45" fmla="*/ 282257500 h 856"/>
              <a:gd name="T46" fmla="*/ 1008062948 w 709"/>
              <a:gd name="T47" fmla="*/ 0 h 856"/>
              <a:gd name="T48" fmla="*/ 690523119 w 709"/>
              <a:gd name="T49" fmla="*/ 141128750 h 856"/>
              <a:gd name="T50" fmla="*/ 546874943 w 709"/>
              <a:gd name="T51" fmla="*/ 88206263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18"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endParaRPr lang="en-GB" sz="1600" b="1" u="none">
              <a:solidFill>
                <a:schemeClr val="tx1"/>
              </a:solidFill>
            </a:endParaRPr>
          </a:p>
        </p:txBody>
      </p:sp>
      <p:sp>
        <p:nvSpPr>
          <p:cNvPr id="513030" name="Text Box 6"/>
          <p:cNvSpPr txBox="1">
            <a:spLocks noChangeArrowheads="1"/>
          </p:cNvSpPr>
          <p:nvPr/>
        </p:nvSpPr>
        <p:spPr bwMode="auto">
          <a:xfrm>
            <a:off x="1809750" y="12700"/>
            <a:ext cx="2568575"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b="1" u="none">
                <a:solidFill>
                  <a:schemeClr val="tx1"/>
                </a:solidFill>
                <a:ea typeface="+mn-ea"/>
                <a:cs typeface="+mn-cs"/>
              </a:rPr>
              <a:t>WAAMUZI &amp; RUTHU</a:t>
            </a:r>
          </a:p>
        </p:txBody>
      </p:sp>
      <p:sp>
        <p:nvSpPr>
          <p:cNvPr id="9220" name="Text Box 8"/>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13034" name="Rectangle 10"/>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06</a:t>
            </a:r>
          </a:p>
        </p:txBody>
      </p:sp>
      <p:sp>
        <p:nvSpPr>
          <p:cNvPr id="9222" name="Text Box 1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31-32</a:t>
            </a:r>
          </a:p>
        </p:txBody>
      </p:sp>
      <p:sp>
        <p:nvSpPr>
          <p:cNvPr id="9223" name="Text Box 12"/>
          <p:cNvSpPr txBox="1">
            <a:spLocks noChangeArrowheads="1"/>
          </p:cNvSpPr>
          <p:nvPr/>
        </p:nvSpPr>
        <p:spPr bwMode="auto">
          <a:xfrm>
            <a:off x="479425" y="6569075"/>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900" b="1" u="none">
                <a:solidFill>
                  <a:srgbClr val="FFFFFF"/>
                </a:solidFill>
                <a:latin typeface="Arial" charset="0"/>
              </a:rPr>
              <a:t>©2003 TBBMI</a:t>
            </a:r>
          </a:p>
        </p:txBody>
      </p:sp>
      <p:sp>
        <p:nvSpPr>
          <p:cNvPr id="513037" name="Rectangle 13"/>
          <p:cNvSpPr>
            <a:spLocks noChangeArrowheads="1"/>
          </p:cNvSpPr>
          <p:nvPr/>
        </p:nvSpPr>
        <p:spPr bwMode="auto">
          <a:xfrm>
            <a:off x="7543800" y="6538913"/>
            <a:ext cx="736600"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7.2.03d.</a:t>
            </a:r>
          </a:p>
        </p:txBody>
      </p:sp>
      <p:pic>
        <p:nvPicPr>
          <p:cNvPr id="9225" name="Picture 142" descr="A:\BRIA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588" y="1011238"/>
            <a:ext cx="5713412" cy="472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67" name="AutoShape 143"/>
          <p:cNvSpPr>
            <a:spLocks noChangeArrowheads="1"/>
          </p:cNvSpPr>
          <p:nvPr/>
        </p:nvSpPr>
        <p:spPr bwMode="auto">
          <a:xfrm rot="-1440000">
            <a:off x="2284413" y="2947988"/>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grpSp>
        <p:nvGrpSpPr>
          <p:cNvPr id="9227" name="Group 144"/>
          <p:cNvGrpSpPr>
            <a:grpSpLocks/>
          </p:cNvGrpSpPr>
          <p:nvPr/>
        </p:nvGrpSpPr>
        <p:grpSpPr bwMode="auto">
          <a:xfrm>
            <a:off x="6434138" y="771525"/>
            <a:ext cx="2182812" cy="1689100"/>
            <a:chOff x="664" y="2640"/>
            <a:chExt cx="1375" cy="1064"/>
          </a:xfrm>
        </p:grpSpPr>
        <p:sp>
          <p:nvSpPr>
            <p:cNvPr id="513169" name="Oval 145"/>
            <p:cNvSpPr>
              <a:spLocks noChangeArrowheads="1"/>
            </p:cNvSpPr>
            <p:nvPr/>
          </p:nvSpPr>
          <p:spPr bwMode="auto">
            <a:xfrm>
              <a:off x="664" y="2692"/>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229" name="Freeform 146"/>
            <p:cNvSpPr>
              <a:spLocks/>
            </p:cNvSpPr>
            <p:nvPr/>
          </p:nvSpPr>
          <p:spPr bwMode="auto">
            <a:xfrm>
              <a:off x="1188" y="2640"/>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171" name="Rectangle 147"/>
            <p:cNvSpPr>
              <a:spLocks noChangeArrowheads="1"/>
            </p:cNvSpPr>
            <p:nvPr/>
          </p:nvSpPr>
          <p:spPr bwMode="auto">
            <a:xfrm>
              <a:off x="877" y="272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6000" u="none">
                  <a:solidFill>
                    <a:srgbClr val="51DC00"/>
                  </a:solidFill>
                  <a:latin typeface="Times" charset="0"/>
                  <a:ea typeface="+mn-ea"/>
                  <a:cs typeface="+mn-cs"/>
                </a:rPr>
                <a:t>V</a:t>
              </a:r>
              <a:r>
                <a:rPr lang="en-US" sz="3600" u="none">
                  <a:solidFill>
                    <a:srgbClr val="51DC00"/>
                  </a:solidFill>
                  <a:latin typeface="Times" charset="0"/>
                  <a:ea typeface="+mn-ea"/>
                  <a:cs typeface="+mn-cs"/>
                </a:rPr>
                <a:t> </a:t>
              </a:r>
              <a:r>
                <a:rPr lang="en-US" sz="3600" u="none">
                  <a:solidFill>
                    <a:schemeClr val="tx2"/>
                  </a:solidFill>
                  <a:latin typeface="Times" charset="0"/>
                  <a:ea typeface="+mn-ea"/>
                  <a:cs typeface="+mn-cs"/>
                </a:rPr>
                <a:t>U M</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13167"/>
                                        </p:tgtEl>
                                        <p:attrNameLst>
                                          <p:attrName>style.visibility</p:attrName>
                                        </p:attrNameLst>
                                      </p:cBhvr>
                                      <p:to>
                                        <p:strVal val="visible"/>
                                      </p:to>
                                    </p:set>
                                    <p:anim calcmode="lin" valueType="num">
                                      <p:cBhvr additive="base">
                                        <p:cTn id="7" dur="500" fill="hold"/>
                                        <p:tgtEl>
                                          <p:spTgt spid="513167"/>
                                        </p:tgtEl>
                                        <p:attrNameLst>
                                          <p:attrName>ppt_x</p:attrName>
                                        </p:attrNameLst>
                                      </p:cBhvr>
                                      <p:tavLst>
                                        <p:tav tm="0">
                                          <p:val>
                                            <p:strVal val="0-#ppt_w/2"/>
                                          </p:val>
                                        </p:tav>
                                        <p:tav tm="100000">
                                          <p:val>
                                            <p:strVal val="#ppt_x"/>
                                          </p:val>
                                        </p:tav>
                                      </p:tavLst>
                                    </p:anim>
                                    <p:anim calcmode="lin" valueType="num">
                                      <p:cBhvr additive="base">
                                        <p:cTn id="8" dur="500" fill="hold"/>
                                        <p:tgtEl>
                                          <p:spTgt spid="5131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16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ChangeArrowheads="1"/>
          </p:cNvSpPr>
          <p:nvPr/>
        </p:nvSpPr>
        <p:spPr bwMode="auto">
          <a:xfrm>
            <a:off x="1657350" y="78105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75778" name="Freeform 3"/>
          <p:cNvSpPr>
            <a:spLocks/>
          </p:cNvSpPr>
          <p:nvPr/>
        </p:nvSpPr>
        <p:spPr bwMode="auto">
          <a:xfrm>
            <a:off x="1616075" y="858838"/>
            <a:ext cx="1620838" cy="3049587"/>
          </a:xfrm>
          <a:custGeom>
            <a:avLst/>
            <a:gdLst>
              <a:gd name="T0" fmla="*/ 2147483647 w 1021"/>
              <a:gd name="T1" fmla="*/ 60483740 h 1921"/>
              <a:gd name="T2" fmla="*/ 2147483647 w 1021"/>
              <a:gd name="T3" fmla="*/ 181451220 h 1921"/>
              <a:gd name="T4" fmla="*/ 2147483647 w 1021"/>
              <a:gd name="T5" fmla="*/ 302418700 h 1921"/>
              <a:gd name="T6" fmla="*/ 2147483647 w 1021"/>
              <a:gd name="T7" fmla="*/ 453628051 h 1921"/>
              <a:gd name="T8" fmla="*/ 2147483647 w 1021"/>
              <a:gd name="T9" fmla="*/ 604837401 h 1921"/>
              <a:gd name="T10" fmla="*/ 2147483647 w 1021"/>
              <a:gd name="T11" fmla="*/ 756046751 h 1921"/>
              <a:gd name="T12" fmla="*/ 2147483647 w 1021"/>
              <a:gd name="T13" fmla="*/ 877014231 h 1921"/>
              <a:gd name="T14" fmla="*/ 2147483647 w 1021"/>
              <a:gd name="T15" fmla="*/ 997981711 h 1921"/>
              <a:gd name="T16" fmla="*/ 2147483647 w 1021"/>
              <a:gd name="T17" fmla="*/ 1149191062 h 1921"/>
              <a:gd name="T18" fmla="*/ 2147483647 w 1021"/>
              <a:gd name="T19" fmla="*/ 1300400412 h 1921"/>
              <a:gd name="T20" fmla="*/ 2147483647 w 1021"/>
              <a:gd name="T21" fmla="*/ 1421367892 h 1921"/>
              <a:gd name="T22" fmla="*/ 2147483647 w 1021"/>
              <a:gd name="T23" fmla="*/ 1602819112 h 1921"/>
              <a:gd name="T24" fmla="*/ 2147483647 w 1021"/>
              <a:gd name="T25" fmla="*/ 1754028462 h 1921"/>
              <a:gd name="T26" fmla="*/ 2147483647 w 1021"/>
              <a:gd name="T27" fmla="*/ 1874995943 h 1921"/>
              <a:gd name="T28" fmla="*/ 2147483647 w 1021"/>
              <a:gd name="T29" fmla="*/ 1995963423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16931903 w 1021"/>
              <a:gd name="T39" fmla="*/ 2147483647 h 1921"/>
              <a:gd name="T40" fmla="*/ 2086690019 w 1021"/>
              <a:gd name="T41" fmla="*/ 2147483647 h 1921"/>
              <a:gd name="T42" fmla="*/ 1995964366 w 1021"/>
              <a:gd name="T43" fmla="*/ 2147483647 h 1921"/>
              <a:gd name="T44" fmla="*/ 1935480597 w 1021"/>
              <a:gd name="T45" fmla="*/ 2147483647 h 1921"/>
              <a:gd name="T46" fmla="*/ 1844754944 w 1021"/>
              <a:gd name="T47" fmla="*/ 2147483647 h 1921"/>
              <a:gd name="T48" fmla="*/ 1754029291 w 1021"/>
              <a:gd name="T49" fmla="*/ 2147483647 h 1921"/>
              <a:gd name="T50" fmla="*/ 1663303638 w 1021"/>
              <a:gd name="T51" fmla="*/ 2147483647 h 1921"/>
              <a:gd name="T52" fmla="*/ 1602819869 w 1021"/>
              <a:gd name="T53" fmla="*/ 2147483647 h 1921"/>
              <a:gd name="T54" fmla="*/ 1512094216 w 1021"/>
              <a:gd name="T55" fmla="*/ 2147483647 h 1921"/>
              <a:gd name="T56" fmla="*/ 1421368563 w 1021"/>
              <a:gd name="T57" fmla="*/ 2147483647 h 1921"/>
              <a:gd name="T58" fmla="*/ 1360884795 w 1021"/>
              <a:gd name="T59" fmla="*/ 2147483647 h 1921"/>
              <a:gd name="T60" fmla="*/ 1300401026 w 1021"/>
              <a:gd name="T61" fmla="*/ 2147483647 h 1921"/>
              <a:gd name="T62" fmla="*/ 1209675373 w 1021"/>
              <a:gd name="T63" fmla="*/ 2147483647 h 1921"/>
              <a:gd name="T64" fmla="*/ 1088707836 w 1021"/>
              <a:gd name="T65" fmla="*/ 2147483647 h 1921"/>
              <a:gd name="T66" fmla="*/ 997982183 w 1021"/>
              <a:gd name="T67" fmla="*/ 2147483647 h 1921"/>
              <a:gd name="T68" fmla="*/ 846772761 w 1021"/>
              <a:gd name="T69" fmla="*/ 2147483647 h 1921"/>
              <a:gd name="T70" fmla="*/ 725805224 w 1021"/>
              <a:gd name="T71" fmla="*/ 2147483647 h 1921"/>
              <a:gd name="T72" fmla="*/ 574595802 w 1021"/>
              <a:gd name="T73" fmla="*/ 2147483647 h 1921"/>
              <a:gd name="T74" fmla="*/ 423386381 w 1021"/>
              <a:gd name="T75" fmla="*/ 2147483647 h 1921"/>
              <a:gd name="T76" fmla="*/ 241935075 w 1021"/>
              <a:gd name="T77" fmla="*/ 2147483647 h 1921"/>
              <a:gd name="T78" fmla="*/ 12096753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09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578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5781" name="Freeform 6"/>
          <p:cNvSpPr>
            <a:spLocks/>
          </p:cNvSpPr>
          <p:nvPr/>
        </p:nvSpPr>
        <p:spPr bwMode="auto">
          <a:xfrm>
            <a:off x="6991350" y="3978275"/>
            <a:ext cx="1430338" cy="2097088"/>
          </a:xfrm>
          <a:custGeom>
            <a:avLst/>
            <a:gdLst>
              <a:gd name="T0" fmla="*/ 2147483647 w 901"/>
              <a:gd name="T1" fmla="*/ 0 h 1321"/>
              <a:gd name="T2" fmla="*/ 2147483647 w 901"/>
              <a:gd name="T3" fmla="*/ 30241882 h 1321"/>
              <a:gd name="T4" fmla="*/ 2147173876 w 901"/>
              <a:gd name="T5" fmla="*/ 60483764 h 1321"/>
              <a:gd name="T6" fmla="*/ 2086690104 w 901"/>
              <a:gd name="T7" fmla="*/ 90725647 h 1321"/>
              <a:gd name="T8" fmla="*/ 2026206333 w 901"/>
              <a:gd name="T9" fmla="*/ 120967529 h 1321"/>
              <a:gd name="T10" fmla="*/ 1965722562 w 901"/>
              <a:gd name="T11" fmla="*/ 151209411 h 1321"/>
              <a:gd name="T12" fmla="*/ 1935480677 w 901"/>
              <a:gd name="T13" fmla="*/ 211693175 h 1321"/>
              <a:gd name="T14" fmla="*/ 1874996905 w 901"/>
              <a:gd name="T15" fmla="*/ 241935058 h 1321"/>
              <a:gd name="T16" fmla="*/ 1814513134 w 901"/>
              <a:gd name="T17" fmla="*/ 302418822 h 1321"/>
              <a:gd name="T18" fmla="*/ 1754029363 w 901"/>
              <a:gd name="T19" fmla="*/ 332660704 h 1321"/>
              <a:gd name="T20" fmla="*/ 1723787478 w 901"/>
              <a:gd name="T21" fmla="*/ 393144469 h 1321"/>
              <a:gd name="T22" fmla="*/ 1663303706 w 901"/>
              <a:gd name="T23" fmla="*/ 423386351 h 1321"/>
              <a:gd name="T24" fmla="*/ 1633061821 w 901"/>
              <a:gd name="T25" fmla="*/ 483870115 h 1321"/>
              <a:gd name="T26" fmla="*/ 1572578050 w 901"/>
              <a:gd name="T27" fmla="*/ 544353880 h 1321"/>
              <a:gd name="T28" fmla="*/ 1542336164 w 901"/>
              <a:gd name="T29" fmla="*/ 604837644 h 1321"/>
              <a:gd name="T30" fmla="*/ 1481852393 w 901"/>
              <a:gd name="T31" fmla="*/ 635079526 h 1321"/>
              <a:gd name="T32" fmla="*/ 1451610507 w 901"/>
              <a:gd name="T33" fmla="*/ 695563291 h 1321"/>
              <a:gd name="T34" fmla="*/ 1391126736 w 901"/>
              <a:gd name="T35" fmla="*/ 725805173 h 1321"/>
              <a:gd name="T36" fmla="*/ 1330642965 w 901"/>
              <a:gd name="T37" fmla="*/ 786288937 h 1321"/>
              <a:gd name="T38" fmla="*/ 1300401080 w 901"/>
              <a:gd name="T39" fmla="*/ 846772702 h 1321"/>
              <a:gd name="T40" fmla="*/ 1239917308 w 901"/>
              <a:gd name="T41" fmla="*/ 907256466 h 1321"/>
              <a:gd name="T42" fmla="*/ 1179433537 w 901"/>
              <a:gd name="T43" fmla="*/ 937498349 h 1321"/>
              <a:gd name="T44" fmla="*/ 1149191652 w 901"/>
              <a:gd name="T45" fmla="*/ 997982113 h 1321"/>
              <a:gd name="T46" fmla="*/ 1088707881 w 901"/>
              <a:gd name="T47" fmla="*/ 1058465877 h 1321"/>
              <a:gd name="T48" fmla="*/ 1028224109 w 901"/>
              <a:gd name="T49" fmla="*/ 1118949642 h 1321"/>
              <a:gd name="T50" fmla="*/ 997982224 w 901"/>
              <a:gd name="T51" fmla="*/ 1179433406 h 1321"/>
              <a:gd name="T52" fmla="*/ 937498453 w 901"/>
              <a:gd name="T53" fmla="*/ 1239917171 h 1321"/>
              <a:gd name="T54" fmla="*/ 907256567 w 901"/>
              <a:gd name="T55" fmla="*/ 1300400935 h 1321"/>
              <a:gd name="T56" fmla="*/ 846772796 w 901"/>
              <a:gd name="T57" fmla="*/ 1360884699 h 1321"/>
              <a:gd name="T58" fmla="*/ 816530910 w 901"/>
              <a:gd name="T59" fmla="*/ 1421368464 h 1321"/>
              <a:gd name="T60" fmla="*/ 786289025 w 901"/>
              <a:gd name="T61" fmla="*/ 1481852228 h 1321"/>
              <a:gd name="T62" fmla="*/ 725805254 w 901"/>
              <a:gd name="T63" fmla="*/ 1572577875 h 1321"/>
              <a:gd name="T64" fmla="*/ 695563368 w 901"/>
              <a:gd name="T65" fmla="*/ 1633061639 h 1321"/>
              <a:gd name="T66" fmla="*/ 665321483 w 901"/>
              <a:gd name="T67" fmla="*/ 1723787286 h 1321"/>
              <a:gd name="T68" fmla="*/ 604837711 w 901"/>
              <a:gd name="T69" fmla="*/ 1784271050 h 1321"/>
              <a:gd name="T70" fmla="*/ 574595826 w 901"/>
              <a:gd name="T71" fmla="*/ 1844754815 h 1321"/>
              <a:gd name="T72" fmla="*/ 544353940 w 901"/>
              <a:gd name="T73" fmla="*/ 1905238579 h 1321"/>
              <a:gd name="T74" fmla="*/ 514112055 w 901"/>
              <a:gd name="T75" fmla="*/ 1965722344 h 1321"/>
              <a:gd name="T76" fmla="*/ 483870169 w 901"/>
              <a:gd name="T77" fmla="*/ 2026206108 h 1321"/>
              <a:gd name="T78" fmla="*/ 453628284 w 901"/>
              <a:gd name="T79" fmla="*/ 2086689873 h 1321"/>
              <a:gd name="T80" fmla="*/ 423386398 w 901"/>
              <a:gd name="T81" fmla="*/ 2147173637 h 1321"/>
              <a:gd name="T82" fmla="*/ 393144512 w 901"/>
              <a:gd name="T83" fmla="*/ 2147483647 h 1321"/>
              <a:gd name="T84" fmla="*/ 362902627 w 901"/>
              <a:gd name="T85" fmla="*/ 2147483647 h 1321"/>
              <a:gd name="T86" fmla="*/ 332660741 w 901"/>
              <a:gd name="T87" fmla="*/ 2147483647 h 1321"/>
              <a:gd name="T88" fmla="*/ 302418856 w 901"/>
              <a:gd name="T89" fmla="*/ 2147483647 h 1321"/>
              <a:gd name="T90" fmla="*/ 302418856 w 901"/>
              <a:gd name="T91" fmla="*/ 2147483647 h 1321"/>
              <a:gd name="T92" fmla="*/ 272176970 w 901"/>
              <a:gd name="T93" fmla="*/ 2147483647 h 1321"/>
              <a:gd name="T94" fmla="*/ 241935085 w 901"/>
              <a:gd name="T95" fmla="*/ 2147483647 h 1321"/>
              <a:gd name="T96" fmla="*/ 241935085 w 901"/>
              <a:gd name="T97" fmla="*/ 2147483647 h 1321"/>
              <a:gd name="T98" fmla="*/ 211693199 w 901"/>
              <a:gd name="T99" fmla="*/ 2147483647 h 1321"/>
              <a:gd name="T100" fmla="*/ 181451313 w 901"/>
              <a:gd name="T101" fmla="*/ 2147483647 h 1321"/>
              <a:gd name="T102" fmla="*/ 151209428 w 901"/>
              <a:gd name="T103" fmla="*/ 2147483647 h 1321"/>
              <a:gd name="T104" fmla="*/ 151209428 w 901"/>
              <a:gd name="T105" fmla="*/ 2147483647 h 1321"/>
              <a:gd name="T106" fmla="*/ 120967542 w 901"/>
              <a:gd name="T107" fmla="*/ 2147483647 h 1321"/>
              <a:gd name="T108" fmla="*/ 90725657 w 901"/>
              <a:gd name="T109" fmla="*/ 2147483647 h 1321"/>
              <a:gd name="T110" fmla="*/ 90725657 w 901"/>
              <a:gd name="T111" fmla="*/ 2147483647 h 1321"/>
              <a:gd name="T112" fmla="*/ 60483771 w 901"/>
              <a:gd name="T113" fmla="*/ 2147483647 h 1321"/>
              <a:gd name="T114" fmla="*/ 30241886 w 901"/>
              <a:gd name="T115" fmla="*/ 2147483647 h 1321"/>
              <a:gd name="T116" fmla="*/ 30241886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782"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4654130 h 1837"/>
              <a:gd name="T56" fmla="*/ 2147483647 w 2581"/>
              <a:gd name="T57" fmla="*/ 2053928490 h 1837"/>
              <a:gd name="T58" fmla="*/ 2147483647 w 2581"/>
              <a:gd name="T59" fmla="*/ 1930440018 h 1837"/>
              <a:gd name="T60" fmla="*/ 2147483647 w 2581"/>
              <a:gd name="T61" fmla="*/ 1839714378 h 1837"/>
              <a:gd name="T62" fmla="*/ 2147483647 w 2581"/>
              <a:gd name="T63" fmla="*/ 1716227494 h 1837"/>
              <a:gd name="T64" fmla="*/ 2147483647 w 2581"/>
              <a:gd name="T65" fmla="*/ 1622980903 h 1837"/>
              <a:gd name="T66" fmla="*/ 2147483647 w 2581"/>
              <a:gd name="T67" fmla="*/ 1502013383 h 1837"/>
              <a:gd name="T68" fmla="*/ 2147483647 w 2581"/>
              <a:gd name="T69" fmla="*/ 1408768379 h 1837"/>
              <a:gd name="T70" fmla="*/ 2147483647 w 2581"/>
              <a:gd name="T71" fmla="*/ 1287800858 h 1837"/>
              <a:gd name="T72" fmla="*/ 2147173387 w 2581"/>
              <a:gd name="T73" fmla="*/ 1164312387 h 1837"/>
              <a:gd name="T74" fmla="*/ 2053928388 w 2581"/>
              <a:gd name="T75" fmla="*/ 1040825503 h 1837"/>
              <a:gd name="T76" fmla="*/ 1990923680 w 2581"/>
              <a:gd name="T77" fmla="*/ 919857983 h 1837"/>
              <a:gd name="T78" fmla="*/ 1897678682 w 2581"/>
              <a:gd name="T79" fmla="*/ 826611392 h 1837"/>
              <a:gd name="T80" fmla="*/ 1774190217 w 2581"/>
              <a:gd name="T81" fmla="*/ 672882628 h 1837"/>
              <a:gd name="T82" fmla="*/ 1680945218 w 2581"/>
              <a:gd name="T83" fmla="*/ 551915107 h 1837"/>
              <a:gd name="T84" fmla="*/ 1587698631 w 2581"/>
              <a:gd name="T85" fmla="*/ 458668516 h 1837"/>
              <a:gd name="T86" fmla="*/ 1461690803 w 2581"/>
              <a:gd name="T87" fmla="*/ 367942876 h 1837"/>
              <a:gd name="T88" fmla="*/ 1368445804 w 2581"/>
              <a:gd name="T89" fmla="*/ 307459115 h 1837"/>
              <a:gd name="T90" fmla="*/ 1244957339 w 2581"/>
              <a:gd name="T91" fmla="*/ 183972232 h 1837"/>
              <a:gd name="T92" fmla="*/ 1118949512 w 2581"/>
              <a:gd name="T93" fmla="*/ 153730351 h 1837"/>
              <a:gd name="T94" fmla="*/ 965220755 w 2581"/>
              <a:gd name="T95" fmla="*/ 90725641 h 1837"/>
              <a:gd name="T96" fmla="*/ 808971049 w 2581"/>
              <a:gd name="T97" fmla="*/ 60483760 h 1837"/>
              <a:gd name="T98" fmla="*/ 685482584 w 2581"/>
              <a:gd name="T99" fmla="*/ 30241880 h 1837"/>
              <a:gd name="T100" fmla="*/ 559474756 w 2581"/>
              <a:gd name="T101" fmla="*/ 0 h 1837"/>
              <a:gd name="T102" fmla="*/ 435987878 w 2581"/>
              <a:gd name="T103" fmla="*/ 0 h 1837"/>
              <a:gd name="T104" fmla="*/ 309980050 w 2581"/>
              <a:gd name="T105" fmla="*/ 30241880 h 1837"/>
              <a:gd name="T106" fmla="*/ 186491585 w 2581"/>
              <a:gd name="T107" fmla="*/ 60483760 h 1837"/>
              <a:gd name="T108" fmla="*/ 63004708 w 2581"/>
              <a:gd name="T109" fmla="*/ 123488471 h 1837"/>
              <a:gd name="T110" fmla="*/ 0 w 2581"/>
              <a:gd name="T111" fmla="*/ 244455992 h 1837"/>
              <a:gd name="T112" fmla="*/ 0 w 2581"/>
              <a:gd name="T113" fmla="*/ 367942876 h 1837"/>
              <a:gd name="T114" fmla="*/ 30241879 w 2581"/>
              <a:gd name="T115" fmla="*/ 491431347 h 1837"/>
              <a:gd name="T116" fmla="*/ 93246586 w 2581"/>
              <a:gd name="T117" fmla="*/ 612398867 h 1837"/>
              <a:gd name="T118" fmla="*/ 186491585 w 2581"/>
              <a:gd name="T119" fmla="*/ 705643871 h 1837"/>
              <a:gd name="T120" fmla="*/ 342741292 w 2581"/>
              <a:gd name="T121" fmla="*/ 766127631 h 1837"/>
              <a:gd name="T122" fmla="*/ 466229757 w 2581"/>
              <a:gd name="T123" fmla="*/ 796369512 h 1837"/>
              <a:gd name="T124" fmla="*/ 592237585 w 2581"/>
              <a:gd name="T125" fmla="*/ 826611392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09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MH</a:t>
            </a:r>
          </a:p>
        </p:txBody>
      </p:sp>
      <p:sp>
        <p:nvSpPr>
          <p:cNvPr id="75784" name="Freeform 9"/>
          <p:cNvSpPr>
            <a:spLocks/>
          </p:cNvSpPr>
          <p:nvPr/>
        </p:nvSpPr>
        <p:spPr bwMode="auto">
          <a:xfrm>
            <a:off x="2038350" y="4591050"/>
            <a:ext cx="1887538" cy="1487488"/>
          </a:xfrm>
          <a:custGeom>
            <a:avLst/>
            <a:gdLst>
              <a:gd name="T0" fmla="*/ 695563309 w 1189"/>
              <a:gd name="T1" fmla="*/ 2147483647 h 937"/>
              <a:gd name="T2" fmla="*/ 695563309 w 1189"/>
              <a:gd name="T3" fmla="*/ 2056448191 h 937"/>
              <a:gd name="T4" fmla="*/ 665321426 w 1189"/>
              <a:gd name="T5" fmla="*/ 1874996880 h 937"/>
              <a:gd name="T6" fmla="*/ 604837660 w 1189"/>
              <a:gd name="T7" fmla="*/ 1693545569 h 937"/>
              <a:gd name="T8" fmla="*/ 514112011 w 1189"/>
              <a:gd name="T9" fmla="*/ 1542336143 h 937"/>
              <a:gd name="T10" fmla="*/ 423386362 w 1189"/>
              <a:gd name="T11" fmla="*/ 1360884832 h 937"/>
              <a:gd name="T12" fmla="*/ 332660713 w 1189"/>
              <a:gd name="T13" fmla="*/ 1179433521 h 937"/>
              <a:gd name="T14" fmla="*/ 211693181 w 1189"/>
              <a:gd name="T15" fmla="*/ 967740325 h 937"/>
              <a:gd name="T16" fmla="*/ 60483766 w 1189"/>
              <a:gd name="T17" fmla="*/ 786289014 h 937"/>
              <a:gd name="T18" fmla="*/ 0 w 1189"/>
              <a:gd name="T19" fmla="*/ 604837703 h 937"/>
              <a:gd name="T20" fmla="*/ 0 w 1189"/>
              <a:gd name="T21" fmla="*/ 423386392 h 937"/>
              <a:gd name="T22" fmla="*/ 60483766 w 1189"/>
              <a:gd name="T23" fmla="*/ 241935081 h 937"/>
              <a:gd name="T24" fmla="*/ 211693181 w 1189"/>
              <a:gd name="T25" fmla="*/ 90725655 h 937"/>
              <a:gd name="T26" fmla="*/ 362902596 w 1189"/>
              <a:gd name="T27" fmla="*/ 30241885 h 937"/>
              <a:gd name="T28" fmla="*/ 574595777 w 1189"/>
              <a:gd name="T29" fmla="*/ 60483770 h 937"/>
              <a:gd name="T30" fmla="*/ 756047075 w 1189"/>
              <a:gd name="T31" fmla="*/ 151209426 h 937"/>
              <a:gd name="T32" fmla="*/ 877014607 w 1189"/>
              <a:gd name="T33" fmla="*/ 332660737 h 937"/>
              <a:gd name="T34" fmla="*/ 967740256 w 1189"/>
              <a:gd name="T35" fmla="*/ 514112048 h 937"/>
              <a:gd name="T36" fmla="*/ 1028224022 w 1189"/>
              <a:gd name="T37" fmla="*/ 695563359 h 937"/>
              <a:gd name="T38" fmla="*/ 1088707788 w 1189"/>
              <a:gd name="T39" fmla="*/ 877014670 h 937"/>
              <a:gd name="T40" fmla="*/ 1118949671 w 1189"/>
              <a:gd name="T41" fmla="*/ 1058465981 h 937"/>
              <a:gd name="T42" fmla="*/ 1149191554 w 1189"/>
              <a:gd name="T43" fmla="*/ 1239917292 h 937"/>
              <a:gd name="T44" fmla="*/ 1209675320 w 1189"/>
              <a:gd name="T45" fmla="*/ 1421368603 h 937"/>
              <a:gd name="T46" fmla="*/ 1300400969 w 1189"/>
              <a:gd name="T47" fmla="*/ 1602819914 h 937"/>
              <a:gd name="T48" fmla="*/ 1512094151 w 1189"/>
              <a:gd name="T49" fmla="*/ 1693545569 h 937"/>
              <a:gd name="T50" fmla="*/ 1693545449 w 1189"/>
              <a:gd name="T51" fmla="*/ 1723787454 h 937"/>
              <a:gd name="T52" fmla="*/ 1874996747 w 1189"/>
              <a:gd name="T53" fmla="*/ 1663303684 h 937"/>
              <a:gd name="T54" fmla="*/ 2026206162 w 1189"/>
              <a:gd name="T55" fmla="*/ 1481852373 h 937"/>
              <a:gd name="T56" fmla="*/ 2086689928 w 1189"/>
              <a:gd name="T57" fmla="*/ 1270159177 h 937"/>
              <a:gd name="T58" fmla="*/ 2116931811 w 1189"/>
              <a:gd name="T59" fmla="*/ 1088707866 h 937"/>
              <a:gd name="T60" fmla="*/ 2147483647 w 1189"/>
              <a:gd name="T61" fmla="*/ 907256555 h 937"/>
              <a:gd name="T62" fmla="*/ 2147483647 w 1189"/>
              <a:gd name="T63" fmla="*/ 725805244 h 937"/>
              <a:gd name="T64" fmla="*/ 2147483647 w 1189"/>
              <a:gd name="T65" fmla="*/ 635079588 h 937"/>
              <a:gd name="T66" fmla="*/ 2147483647 w 1189"/>
              <a:gd name="T67" fmla="*/ 604837703 h 937"/>
              <a:gd name="T68" fmla="*/ 2147483647 w 1189"/>
              <a:gd name="T69" fmla="*/ 665321474 h 937"/>
              <a:gd name="T70" fmla="*/ 2147483647 w 1189"/>
              <a:gd name="T71" fmla="*/ 816530899 h 937"/>
              <a:gd name="T72" fmla="*/ 2147483647 w 1189"/>
              <a:gd name="T73" fmla="*/ 997982210 h 937"/>
              <a:gd name="T74" fmla="*/ 2147483647 w 1189"/>
              <a:gd name="T75" fmla="*/ 1179433521 h 937"/>
              <a:gd name="T76" fmla="*/ 2147483647 w 1189"/>
              <a:gd name="T77" fmla="*/ 1360884832 h 937"/>
              <a:gd name="T78" fmla="*/ 2147483647 w 1189"/>
              <a:gd name="T79" fmla="*/ 1542336143 h 937"/>
              <a:gd name="T80" fmla="*/ 2147483647 w 1189"/>
              <a:gd name="T81" fmla="*/ 1693545569 h 937"/>
              <a:gd name="T82" fmla="*/ 2147483647 w 1189"/>
              <a:gd name="T83" fmla="*/ 1874996880 h 937"/>
              <a:gd name="T84" fmla="*/ 2147483647 w 1189"/>
              <a:gd name="T85" fmla="*/ 2056448191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09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PG</a:t>
            </a:r>
          </a:p>
        </p:txBody>
      </p:sp>
      <p:sp>
        <p:nvSpPr>
          <p:cNvPr id="75786" name="Freeform 11"/>
          <p:cNvSpPr>
            <a:spLocks/>
          </p:cNvSpPr>
          <p:nvPr/>
        </p:nvSpPr>
        <p:spPr bwMode="auto">
          <a:xfrm>
            <a:off x="3257550" y="2628900"/>
            <a:ext cx="268288" cy="306388"/>
          </a:xfrm>
          <a:custGeom>
            <a:avLst/>
            <a:gdLst>
              <a:gd name="T0" fmla="*/ 272177382 w 169"/>
              <a:gd name="T1" fmla="*/ 30241924 h 193"/>
              <a:gd name="T2" fmla="*/ 211693520 w 169"/>
              <a:gd name="T3" fmla="*/ 60483849 h 193"/>
              <a:gd name="T4" fmla="*/ 151209657 w 169"/>
              <a:gd name="T5" fmla="*/ 90725773 h 193"/>
              <a:gd name="T6" fmla="*/ 90725794 w 169"/>
              <a:gd name="T7" fmla="*/ 120967697 h 193"/>
              <a:gd name="T8" fmla="*/ 60483863 w 169"/>
              <a:gd name="T9" fmla="*/ 181451546 h 193"/>
              <a:gd name="T10" fmla="*/ 0 w 169"/>
              <a:gd name="T11" fmla="*/ 241935395 h 193"/>
              <a:gd name="T12" fmla="*/ 0 w 169"/>
              <a:gd name="T13" fmla="*/ 302419244 h 193"/>
              <a:gd name="T14" fmla="*/ 0 w 169"/>
              <a:gd name="T15" fmla="*/ 362903092 h 193"/>
              <a:gd name="T16" fmla="*/ 60483863 w 169"/>
              <a:gd name="T17" fmla="*/ 393145017 h 193"/>
              <a:gd name="T18" fmla="*/ 90725794 w 169"/>
              <a:gd name="T19" fmla="*/ 453628865 h 193"/>
              <a:gd name="T20" fmla="*/ 151209657 w 169"/>
              <a:gd name="T21" fmla="*/ 483870790 h 193"/>
              <a:gd name="T22" fmla="*/ 211693520 w 169"/>
              <a:gd name="T23" fmla="*/ 483870790 h 193"/>
              <a:gd name="T24" fmla="*/ 272177382 w 169"/>
              <a:gd name="T25" fmla="*/ 483870790 h 193"/>
              <a:gd name="T26" fmla="*/ 332661245 w 169"/>
              <a:gd name="T27" fmla="*/ 453628865 h 193"/>
              <a:gd name="T28" fmla="*/ 362903176 w 169"/>
              <a:gd name="T29" fmla="*/ 393145017 h 193"/>
              <a:gd name="T30" fmla="*/ 393145108 w 169"/>
              <a:gd name="T31" fmla="*/ 332661168 h 193"/>
              <a:gd name="T32" fmla="*/ 423387039 w 169"/>
              <a:gd name="T33" fmla="*/ 272177319 h 193"/>
              <a:gd name="T34" fmla="*/ 423387039 w 169"/>
              <a:gd name="T35" fmla="*/ 211693470 h 193"/>
              <a:gd name="T36" fmla="*/ 423387039 w 169"/>
              <a:gd name="T37" fmla="*/ 151209622 h 193"/>
              <a:gd name="T38" fmla="*/ 393145108 w 169"/>
              <a:gd name="T39" fmla="*/ 90725773 h 193"/>
              <a:gd name="T40" fmla="*/ 362903176 w 169"/>
              <a:gd name="T41" fmla="*/ 30241924 h 193"/>
              <a:gd name="T42" fmla="*/ 302419314 w 169"/>
              <a:gd name="T43" fmla="*/ 0 h 193"/>
              <a:gd name="T44" fmla="*/ 272177382 w 169"/>
              <a:gd name="T45" fmla="*/ 30241924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787" name="Freeform 12"/>
          <p:cNvSpPr>
            <a:spLocks/>
          </p:cNvSpPr>
          <p:nvPr/>
        </p:nvSpPr>
        <p:spPr bwMode="auto">
          <a:xfrm>
            <a:off x="3067050" y="3333750"/>
            <a:ext cx="439738" cy="915988"/>
          </a:xfrm>
          <a:custGeom>
            <a:avLst/>
            <a:gdLst>
              <a:gd name="T0" fmla="*/ 453628641 w 277"/>
              <a:gd name="T1" fmla="*/ 0 h 577"/>
              <a:gd name="T2" fmla="*/ 514112460 w 277"/>
              <a:gd name="T3" fmla="*/ 60483783 h 577"/>
              <a:gd name="T4" fmla="*/ 574596278 w 277"/>
              <a:gd name="T5" fmla="*/ 90725675 h 577"/>
              <a:gd name="T6" fmla="*/ 604838188 w 277"/>
              <a:gd name="T7" fmla="*/ 151209458 h 577"/>
              <a:gd name="T8" fmla="*/ 665322006 w 277"/>
              <a:gd name="T9" fmla="*/ 211693241 h 577"/>
              <a:gd name="T10" fmla="*/ 695563916 w 277"/>
              <a:gd name="T11" fmla="*/ 272177024 h 577"/>
              <a:gd name="T12" fmla="*/ 695563916 w 277"/>
              <a:gd name="T13" fmla="*/ 332660807 h 577"/>
              <a:gd name="T14" fmla="*/ 695563916 w 277"/>
              <a:gd name="T15" fmla="*/ 393144590 h 577"/>
              <a:gd name="T16" fmla="*/ 695563916 w 277"/>
              <a:gd name="T17" fmla="*/ 453628373 h 577"/>
              <a:gd name="T18" fmla="*/ 695563916 w 277"/>
              <a:gd name="T19" fmla="*/ 514112156 h 577"/>
              <a:gd name="T20" fmla="*/ 695563916 w 277"/>
              <a:gd name="T21" fmla="*/ 574595939 h 577"/>
              <a:gd name="T22" fmla="*/ 695563916 w 277"/>
              <a:gd name="T23" fmla="*/ 635079722 h 577"/>
              <a:gd name="T24" fmla="*/ 695563916 w 277"/>
              <a:gd name="T25" fmla="*/ 695563505 h 577"/>
              <a:gd name="T26" fmla="*/ 695563916 w 277"/>
              <a:gd name="T27" fmla="*/ 756047288 h 577"/>
              <a:gd name="T28" fmla="*/ 665322006 w 277"/>
              <a:gd name="T29" fmla="*/ 816531071 h 577"/>
              <a:gd name="T30" fmla="*/ 665322006 w 277"/>
              <a:gd name="T31" fmla="*/ 877014854 h 577"/>
              <a:gd name="T32" fmla="*/ 635080097 w 277"/>
              <a:gd name="T33" fmla="*/ 937498637 h 577"/>
              <a:gd name="T34" fmla="*/ 604838188 w 277"/>
              <a:gd name="T35" fmla="*/ 997982420 h 577"/>
              <a:gd name="T36" fmla="*/ 544354369 w 277"/>
              <a:gd name="T37" fmla="*/ 1058466203 h 577"/>
              <a:gd name="T38" fmla="*/ 514112460 w 277"/>
              <a:gd name="T39" fmla="*/ 1118949986 h 577"/>
              <a:gd name="T40" fmla="*/ 483870550 w 277"/>
              <a:gd name="T41" fmla="*/ 1179433769 h 577"/>
              <a:gd name="T42" fmla="*/ 423386731 w 277"/>
              <a:gd name="T43" fmla="*/ 1209675660 h 577"/>
              <a:gd name="T44" fmla="*/ 423386731 w 277"/>
              <a:gd name="T45" fmla="*/ 1270159443 h 577"/>
              <a:gd name="T46" fmla="*/ 362902913 w 277"/>
              <a:gd name="T47" fmla="*/ 1300401335 h 577"/>
              <a:gd name="T48" fmla="*/ 332661003 w 277"/>
              <a:gd name="T49" fmla="*/ 1360885118 h 577"/>
              <a:gd name="T50" fmla="*/ 272177184 w 277"/>
              <a:gd name="T51" fmla="*/ 1391127009 h 577"/>
              <a:gd name="T52" fmla="*/ 241935275 w 277"/>
              <a:gd name="T53" fmla="*/ 1451610792 h 577"/>
              <a:gd name="T54" fmla="*/ 181451456 w 277"/>
              <a:gd name="T55" fmla="*/ 1451610792 h 577"/>
              <a:gd name="T56" fmla="*/ 120967638 w 277"/>
              <a:gd name="T57" fmla="*/ 1451610792 h 577"/>
              <a:gd name="T58" fmla="*/ 30241909 w 277"/>
              <a:gd name="T59" fmla="*/ 1391127009 h 577"/>
              <a:gd name="T60" fmla="*/ 30241909 w 277"/>
              <a:gd name="T61" fmla="*/ 1330643226 h 577"/>
              <a:gd name="T62" fmla="*/ 0 w 277"/>
              <a:gd name="T63" fmla="*/ 1270159443 h 577"/>
              <a:gd name="T64" fmla="*/ 30241909 w 277"/>
              <a:gd name="T65" fmla="*/ 1209675660 h 577"/>
              <a:gd name="T66" fmla="*/ 60483819 w 277"/>
              <a:gd name="T67" fmla="*/ 1149191877 h 577"/>
              <a:gd name="T68" fmla="*/ 60483819 w 277"/>
              <a:gd name="T69" fmla="*/ 1088708094 h 577"/>
              <a:gd name="T70" fmla="*/ 120967638 w 277"/>
              <a:gd name="T71" fmla="*/ 1058466203 h 577"/>
              <a:gd name="T72" fmla="*/ 151209547 w 277"/>
              <a:gd name="T73" fmla="*/ 997982420 h 577"/>
              <a:gd name="T74" fmla="*/ 181451456 w 277"/>
              <a:gd name="T75" fmla="*/ 937498637 h 577"/>
              <a:gd name="T76" fmla="*/ 241935275 w 277"/>
              <a:gd name="T77" fmla="*/ 907256745 h 577"/>
              <a:gd name="T78" fmla="*/ 241935275 w 277"/>
              <a:gd name="T79" fmla="*/ 846772962 h 577"/>
              <a:gd name="T80" fmla="*/ 302419094 w 277"/>
              <a:gd name="T81" fmla="*/ 786289179 h 577"/>
              <a:gd name="T82" fmla="*/ 332661003 w 277"/>
              <a:gd name="T83" fmla="*/ 695563505 h 577"/>
              <a:gd name="T84" fmla="*/ 362902913 w 277"/>
              <a:gd name="T85" fmla="*/ 635079722 h 577"/>
              <a:gd name="T86" fmla="*/ 393144822 w 277"/>
              <a:gd name="T87" fmla="*/ 574595939 h 577"/>
              <a:gd name="T88" fmla="*/ 423386731 w 277"/>
              <a:gd name="T89" fmla="*/ 514112156 h 577"/>
              <a:gd name="T90" fmla="*/ 453628641 w 277"/>
              <a:gd name="T91" fmla="*/ 453628373 h 577"/>
              <a:gd name="T92" fmla="*/ 453628641 w 277"/>
              <a:gd name="T93" fmla="*/ 393144590 h 577"/>
              <a:gd name="T94" fmla="*/ 453628641 w 277"/>
              <a:gd name="T95" fmla="*/ 332660807 h 577"/>
              <a:gd name="T96" fmla="*/ 453628641 w 277"/>
              <a:gd name="T97" fmla="*/ 272177024 h 577"/>
              <a:gd name="T98" fmla="*/ 453628641 w 277"/>
              <a:gd name="T99" fmla="*/ 211693241 h 577"/>
              <a:gd name="T100" fmla="*/ 453628641 w 277"/>
              <a:gd name="T101" fmla="*/ 151209458 h 577"/>
              <a:gd name="T102" fmla="*/ 453628641 w 277"/>
              <a:gd name="T103" fmla="*/ 90725675 h 577"/>
              <a:gd name="T104" fmla="*/ 453628641 w 277"/>
              <a:gd name="T105" fmla="*/ 30241892 h 577"/>
              <a:gd name="T106" fmla="*/ 514112460 w 277"/>
              <a:gd name="T107" fmla="*/ 0 h 577"/>
              <a:gd name="T108" fmla="*/ 453628641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788" name="Freeform 13"/>
          <p:cNvSpPr>
            <a:spLocks/>
          </p:cNvSpPr>
          <p:nvPr/>
        </p:nvSpPr>
        <p:spPr bwMode="auto">
          <a:xfrm>
            <a:off x="3333750" y="2933700"/>
            <a:ext cx="58738" cy="420688"/>
          </a:xfrm>
          <a:custGeom>
            <a:avLst/>
            <a:gdLst>
              <a:gd name="T0" fmla="*/ 30242132 w 37"/>
              <a:gd name="T1" fmla="*/ 30241911 h 265"/>
              <a:gd name="T2" fmla="*/ 90726397 w 37"/>
              <a:gd name="T3" fmla="*/ 0 h 265"/>
              <a:gd name="T4" fmla="*/ 90726397 w 37"/>
              <a:gd name="T5" fmla="*/ 60483822 h 265"/>
              <a:gd name="T6" fmla="*/ 90726397 w 37"/>
              <a:gd name="T7" fmla="*/ 120967644 h 265"/>
              <a:gd name="T8" fmla="*/ 90726397 w 37"/>
              <a:gd name="T9" fmla="*/ 181451466 h 265"/>
              <a:gd name="T10" fmla="*/ 90726397 w 37"/>
              <a:gd name="T11" fmla="*/ 241935288 h 265"/>
              <a:gd name="T12" fmla="*/ 60484265 w 37"/>
              <a:gd name="T13" fmla="*/ 302419109 h 265"/>
              <a:gd name="T14" fmla="*/ 30242132 w 37"/>
              <a:gd name="T15" fmla="*/ 362902931 h 265"/>
              <a:gd name="T16" fmla="*/ 0 w 37"/>
              <a:gd name="T17" fmla="*/ 423386753 h 265"/>
              <a:gd name="T18" fmla="*/ 0 w 37"/>
              <a:gd name="T19" fmla="*/ 483870575 h 265"/>
              <a:gd name="T20" fmla="*/ 0 w 37"/>
              <a:gd name="T21" fmla="*/ 544354397 h 265"/>
              <a:gd name="T22" fmla="*/ 0 w 37"/>
              <a:gd name="T23" fmla="*/ 604838219 h 265"/>
              <a:gd name="T24" fmla="*/ 30242132 w 37"/>
              <a:gd name="T25" fmla="*/ 665322041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10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SG</a:t>
            </a:r>
          </a:p>
        </p:txBody>
      </p:sp>
      <p:sp>
        <p:nvSpPr>
          <p:cNvPr id="60110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RS</a:t>
            </a:r>
          </a:p>
        </p:txBody>
      </p:sp>
      <p:sp>
        <p:nvSpPr>
          <p:cNvPr id="60110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MS</a:t>
            </a:r>
          </a:p>
        </p:txBody>
      </p:sp>
      <p:sp>
        <p:nvSpPr>
          <p:cNvPr id="7579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5793"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1108"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u="none">
                <a:solidFill>
                  <a:schemeClr val="tx2"/>
                </a:solidFill>
                <a:latin typeface="Times" charset="0"/>
                <a:ea typeface="+mn-ea"/>
                <a:cs typeface="+mn-cs"/>
              </a:rPr>
              <a:t>KUANDAA</a:t>
            </a:r>
          </a:p>
          <a:p>
            <a:pPr>
              <a:defRPr/>
            </a:pPr>
            <a:r>
              <a:rPr lang="en-US" sz="2400" b="1" u="none">
                <a:solidFill>
                  <a:schemeClr val="tx2"/>
                </a:solidFill>
                <a:latin typeface="Times" charset="0"/>
                <a:ea typeface="+mn-ea"/>
                <a:cs typeface="+mn-cs"/>
              </a:rPr>
              <a:t>                                     JUKWAA</a:t>
            </a:r>
          </a:p>
        </p:txBody>
      </p:sp>
      <p:sp>
        <p:nvSpPr>
          <p:cNvPr id="60110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DS</a:t>
            </a:r>
          </a:p>
        </p:txBody>
      </p:sp>
      <p:sp>
        <p:nvSpPr>
          <p:cNvPr id="6011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5798"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1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0111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U</a:t>
            </a:r>
          </a:p>
        </p:txBody>
      </p:sp>
      <p:sp>
        <p:nvSpPr>
          <p:cNvPr id="60111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B</a:t>
            </a:r>
          </a:p>
        </p:txBody>
      </p:sp>
      <p:sp>
        <p:nvSpPr>
          <p:cNvPr id="75802"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1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H</a:t>
            </a:r>
          </a:p>
        </p:txBody>
      </p:sp>
      <p:sp>
        <p:nvSpPr>
          <p:cNvPr id="75804"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5805" name="Oval 30"/>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5806"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0" name="Rectangle 32"/>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C</a:t>
            </a:r>
          </a:p>
        </p:txBody>
      </p:sp>
      <p:sp>
        <p:nvSpPr>
          <p:cNvPr id="75808"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2" name="Rectangle 34"/>
          <p:cNvSpPr>
            <a:spLocks noChangeArrowheads="1"/>
          </p:cNvSpPr>
          <p:nvPr/>
        </p:nvSpPr>
        <p:spPr bwMode="auto">
          <a:xfrm>
            <a:off x="2693988" y="3078163"/>
            <a:ext cx="4016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Y</a:t>
            </a:r>
          </a:p>
        </p:txBody>
      </p:sp>
      <p:sp>
        <p:nvSpPr>
          <p:cNvPr id="75810"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5811"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5"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KB</a:t>
            </a:r>
          </a:p>
        </p:txBody>
      </p:sp>
      <p:sp>
        <p:nvSpPr>
          <p:cNvPr id="75813"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7"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MS</a:t>
            </a:r>
          </a:p>
        </p:txBody>
      </p:sp>
      <p:sp>
        <p:nvSpPr>
          <p:cNvPr id="75815"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9"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E</a:t>
            </a:r>
          </a:p>
        </p:txBody>
      </p:sp>
      <p:sp>
        <p:nvSpPr>
          <p:cNvPr id="601130" name="Rectangle 42"/>
          <p:cNvSpPr>
            <a:spLocks noChangeArrowheads="1"/>
          </p:cNvSpPr>
          <p:nvPr/>
        </p:nvSpPr>
        <p:spPr bwMode="auto">
          <a:xfrm>
            <a:off x="3751263" y="3078163"/>
            <a:ext cx="6889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none" lIns="90487" tIns="44450" rIns="90487" bIns="44450">
            <a:spAutoFit/>
          </a:bodyPr>
          <a:lstStyle/>
          <a:p>
            <a:pPr algn="ctr">
              <a:spcBef>
                <a:spcPct val="50000"/>
              </a:spcBef>
              <a:defRPr/>
            </a:pPr>
            <a:r>
              <a:rPr lang="en-US" sz="2400" b="1" u="none">
                <a:solidFill>
                  <a:schemeClr val="folHlink"/>
                </a:solidFill>
                <a:latin typeface="Times" charset="0"/>
                <a:ea typeface="+mn-ea"/>
                <a:cs typeface="+mn-cs"/>
              </a:rPr>
              <a:t>MN</a:t>
            </a:r>
          </a:p>
        </p:txBody>
      </p:sp>
      <p:sp>
        <p:nvSpPr>
          <p:cNvPr id="601131" name="Rectangle 43"/>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GB" sz="1600" b="1" u="none">
              <a:solidFill>
                <a:schemeClr val="hlink"/>
              </a:solidFill>
              <a:effectLst>
                <a:outerShdw blurRad="38100" dist="38100" dir="2700000" algn="tl">
                  <a:srgbClr val="000000"/>
                </a:outerShdw>
              </a:effectLst>
              <a:ea typeface="+mn-ea"/>
              <a:cs typeface="+mn-cs"/>
            </a:endParaRPr>
          </a:p>
        </p:txBody>
      </p:sp>
      <p:sp>
        <p:nvSpPr>
          <p:cNvPr id="75819" name="Line 44"/>
          <p:cNvSpPr>
            <a:spLocks noChangeShapeType="1"/>
          </p:cNvSpPr>
          <p:nvPr/>
        </p:nvSpPr>
        <p:spPr bwMode="auto">
          <a:xfrm>
            <a:off x="8077200" y="3883025"/>
            <a:ext cx="863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5820" name="Line 46"/>
          <p:cNvSpPr>
            <a:spLocks noChangeShapeType="1"/>
          </p:cNvSpPr>
          <p:nvPr/>
        </p:nvSpPr>
        <p:spPr bwMode="auto">
          <a:xfrm>
            <a:off x="8077200" y="4060825"/>
            <a:ext cx="863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5821" name="Line 47"/>
          <p:cNvSpPr>
            <a:spLocks noChangeShapeType="1"/>
          </p:cNvSpPr>
          <p:nvPr/>
        </p:nvSpPr>
        <p:spPr bwMode="auto">
          <a:xfrm>
            <a:off x="8077200" y="4454525"/>
            <a:ext cx="863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5822" name="Line 48"/>
          <p:cNvSpPr>
            <a:spLocks noChangeShapeType="1"/>
          </p:cNvSpPr>
          <p:nvPr/>
        </p:nvSpPr>
        <p:spPr bwMode="auto">
          <a:xfrm>
            <a:off x="8077200" y="4257675"/>
            <a:ext cx="863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5823" name="Rectangle 49"/>
          <p:cNvSpPr>
            <a:spLocks noChangeArrowheads="1"/>
          </p:cNvSpPr>
          <p:nvPr/>
        </p:nvSpPr>
        <p:spPr bwMode="auto">
          <a:xfrm>
            <a:off x="7970838" y="4092575"/>
            <a:ext cx="12128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MIAKA100 / 50,000</a:t>
            </a:r>
          </a:p>
        </p:txBody>
      </p:sp>
      <p:sp>
        <p:nvSpPr>
          <p:cNvPr id="75824" name="Text Box 66"/>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75825" name="Text Box 67"/>
          <p:cNvSpPr txBox="1">
            <a:spLocks noChangeArrowheads="1"/>
          </p:cNvSpPr>
          <p:nvPr/>
        </p:nvSpPr>
        <p:spPr bwMode="auto">
          <a:xfrm>
            <a:off x="8588375" y="642143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3</a:t>
            </a:r>
            <a:endParaRPr lang="en-US" sz="2000" u="none">
              <a:solidFill>
                <a:srgbClr val="FFA27C"/>
              </a:solidFill>
              <a:latin typeface="B VAG Rounded Bold" charset="0"/>
            </a:endParaRPr>
          </a:p>
        </p:txBody>
      </p:sp>
      <p:sp>
        <p:nvSpPr>
          <p:cNvPr id="601156" name="Rectangle 68"/>
          <p:cNvSpPr>
            <a:spLocks noChangeArrowheads="1"/>
          </p:cNvSpPr>
          <p:nvPr/>
        </p:nvSpPr>
        <p:spPr bwMode="auto">
          <a:xfrm>
            <a:off x="7177088" y="1525588"/>
            <a:ext cx="12922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u="none">
                <a:solidFill>
                  <a:schemeClr val="folHlink"/>
                </a:solidFill>
                <a:latin typeface="Times" charset="0"/>
                <a:ea typeface="+mn-ea"/>
                <a:cs typeface="+mn-cs"/>
              </a:rPr>
              <a:t>N(A)</a:t>
            </a:r>
          </a:p>
        </p:txBody>
      </p:sp>
      <p:grpSp>
        <p:nvGrpSpPr>
          <p:cNvPr id="2" name="Group 69"/>
          <p:cNvGrpSpPr>
            <a:grpSpLocks/>
          </p:cNvGrpSpPr>
          <p:nvPr/>
        </p:nvGrpSpPr>
        <p:grpSpPr bwMode="auto">
          <a:xfrm>
            <a:off x="635000" y="1816100"/>
            <a:ext cx="5118100" cy="1460500"/>
            <a:chOff x="400" y="1144"/>
            <a:chExt cx="3224" cy="920"/>
          </a:xfrm>
        </p:grpSpPr>
        <p:sp>
          <p:nvSpPr>
            <p:cNvPr id="601158" name="Freeform 70"/>
            <p:cNvSpPr>
              <a:spLocks/>
            </p:cNvSpPr>
            <p:nvPr/>
          </p:nvSpPr>
          <p:spPr bwMode="auto">
            <a:xfrm>
              <a:off x="1832" y="1144"/>
              <a:ext cx="1792" cy="92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601159" name="Text Box 71"/>
            <p:cNvSpPr txBox="1">
              <a:spLocks noChangeArrowheads="1"/>
            </p:cNvSpPr>
            <p:nvPr/>
          </p:nvSpPr>
          <p:spPr bwMode="auto">
            <a:xfrm>
              <a:off x="400" y="1520"/>
              <a:ext cx="1744" cy="48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b="1" u="none">
                  <a:solidFill>
                    <a:srgbClr val="FFFF00"/>
                  </a:solidFill>
                  <a:ea typeface="+mn-ea"/>
                  <a:cs typeface="+mn-cs"/>
                </a:rPr>
                <a:t>YUDA</a:t>
              </a:r>
            </a:p>
          </p:txBody>
        </p:sp>
      </p:grpSp>
      <p:grpSp>
        <p:nvGrpSpPr>
          <p:cNvPr id="3" name="Group 75"/>
          <p:cNvGrpSpPr>
            <a:grpSpLocks/>
          </p:cNvGrpSpPr>
          <p:nvPr/>
        </p:nvGrpSpPr>
        <p:grpSpPr bwMode="auto">
          <a:xfrm>
            <a:off x="3098800" y="863600"/>
            <a:ext cx="5200650" cy="2211388"/>
            <a:chOff x="1952" y="544"/>
            <a:chExt cx="3276" cy="1393"/>
          </a:xfrm>
        </p:grpSpPr>
        <p:sp>
          <p:nvSpPr>
            <p:cNvPr id="601164" name="Freeform 7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F33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5" name="Freeform 7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6" name="Freeform 7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7" name="Freeform 7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8" name="Freeform 8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9" name="Freeform 8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70" name="Freeform 82"/>
            <p:cNvSpPr>
              <a:spLocks/>
            </p:cNvSpPr>
            <p:nvPr/>
          </p:nvSpPr>
          <p:spPr bwMode="auto">
            <a:xfrm>
              <a:off x="1952" y="1093"/>
              <a:ext cx="2433" cy="844"/>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762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71" name="Text Box 83"/>
            <p:cNvSpPr txBox="1">
              <a:spLocks noChangeArrowheads="1"/>
            </p:cNvSpPr>
            <p:nvPr/>
          </p:nvSpPr>
          <p:spPr bwMode="auto">
            <a:xfrm>
              <a:off x="2896" y="544"/>
              <a:ext cx="1744" cy="48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b="1" u="none">
                  <a:solidFill>
                    <a:srgbClr val="FFFF00"/>
                  </a:solidFill>
                  <a:ea typeface="+mn-ea"/>
                  <a:cs typeface="+mn-cs"/>
                </a:rPr>
                <a:t>ISRAELI</a:t>
              </a:r>
            </a:p>
          </p:txBody>
        </p:sp>
      </p:grpSp>
      <p:sp>
        <p:nvSpPr>
          <p:cNvPr id="601172" name="Rectangle 84"/>
          <p:cNvSpPr>
            <a:spLocks noChangeArrowheads="1"/>
          </p:cNvSpPr>
          <p:nvPr/>
        </p:nvSpPr>
        <p:spPr bwMode="auto">
          <a:xfrm>
            <a:off x="8081963" y="653732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68</a:t>
            </a:r>
          </a:p>
        </p:txBody>
      </p:sp>
      <p:sp>
        <p:nvSpPr>
          <p:cNvPr id="75830" name="Text Box 8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37-38</a:t>
            </a:r>
          </a:p>
        </p:txBody>
      </p:sp>
      <p:sp>
        <p:nvSpPr>
          <p:cNvPr id="601176" name="Rectangle 88"/>
          <p:cNvSpPr>
            <a:spLocks noChangeArrowheads="1"/>
          </p:cNvSpPr>
          <p:nvPr/>
        </p:nvSpPr>
        <p:spPr bwMode="auto">
          <a:xfrm>
            <a:off x="1030288" y="3779838"/>
            <a:ext cx="7218362" cy="206375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a:solidFill>
              <a:schemeClr val="accent2"/>
            </a:solidFill>
            <a:miter lim="800000"/>
            <a:headEnd/>
            <a:tailEnd/>
          </a:ln>
          <a:effectLst/>
        </p:spPr>
        <p:txBody>
          <a:bodyPr wrap="none" anchor="ctr"/>
          <a:lstStyle/>
          <a:p>
            <a:pPr>
              <a:defRPr/>
            </a:pPr>
            <a:endParaRPr lang="en-US">
              <a:ea typeface="+mn-ea"/>
              <a:cs typeface="+mn-cs"/>
            </a:endParaRPr>
          </a:p>
        </p:txBody>
      </p:sp>
      <p:sp>
        <p:nvSpPr>
          <p:cNvPr id="75832" name="Rectangle 90"/>
          <p:cNvSpPr>
            <a:spLocks noChangeArrowheads="1"/>
          </p:cNvSpPr>
          <p:nvPr/>
        </p:nvSpPr>
        <p:spPr bwMode="auto">
          <a:xfrm>
            <a:off x="285750" y="3670300"/>
            <a:ext cx="73342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
        <p:nvSpPr>
          <p:cNvPr id="75833" name="Text Box 92"/>
          <p:cNvSpPr txBox="1">
            <a:spLocks noChangeArrowheads="1"/>
          </p:cNvSpPr>
          <p:nvPr/>
        </p:nvSpPr>
        <p:spPr bwMode="auto">
          <a:xfrm>
            <a:off x="954088" y="4433888"/>
            <a:ext cx="76073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b="1" u="none">
                <a:solidFill>
                  <a:schemeClr val="bg2"/>
                </a:solidFill>
              </a:rPr>
              <a:t>Katika mwisho wa agano la kale </a:t>
            </a:r>
            <a:r>
              <a:rPr lang="en-US" b="1">
                <a:solidFill>
                  <a:schemeClr val="bg2"/>
                </a:solidFill>
              </a:rPr>
              <a:t>ISRAELI </a:t>
            </a:r>
            <a:r>
              <a:rPr lang="en-US" b="1" u="none">
                <a:solidFill>
                  <a:schemeClr val="bg2"/>
                </a:solidFill>
              </a:rPr>
              <a:t>ikatawanyika; </a:t>
            </a:r>
            <a:r>
              <a:rPr lang="en-US" b="1">
                <a:solidFill>
                  <a:schemeClr val="bg2"/>
                </a:solidFill>
              </a:rPr>
              <a:t>YUDA</a:t>
            </a:r>
            <a:r>
              <a:rPr lang="en-US" b="1" u="none">
                <a:solidFill>
                  <a:schemeClr val="bg2"/>
                </a:solidFill>
              </a:rPr>
              <a:t> ikarudishwa</a:t>
            </a:r>
          </a:p>
        </p:txBody>
      </p:sp>
      <p:sp>
        <p:nvSpPr>
          <p:cNvPr id="75834" name="Text Box 93"/>
          <p:cNvSpPr txBox="1">
            <a:spLocks noChangeArrowheads="1"/>
          </p:cNvSpPr>
          <p:nvPr/>
        </p:nvSpPr>
        <p:spPr bwMode="auto">
          <a:xfrm>
            <a:off x="949325" y="4392613"/>
            <a:ext cx="73326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b="1" u="none">
                <a:solidFill>
                  <a:srgbClr val="FFEA18"/>
                </a:solidFill>
              </a:rPr>
              <a:t>Katika mwisho wa agano la kale </a:t>
            </a:r>
            <a:r>
              <a:rPr lang="en-US" b="1">
                <a:solidFill>
                  <a:srgbClr val="FFEA18"/>
                </a:solidFill>
              </a:rPr>
              <a:t>ISRAELI</a:t>
            </a:r>
            <a:r>
              <a:rPr lang="en-US" b="1" u="none">
                <a:solidFill>
                  <a:srgbClr val="FFEA18"/>
                </a:solidFill>
              </a:rPr>
              <a:t> ikatawanyika; </a:t>
            </a:r>
            <a:r>
              <a:rPr lang="en-US" b="1">
                <a:solidFill>
                  <a:srgbClr val="FFEA18"/>
                </a:solidFill>
              </a:rPr>
              <a:t>YUDA</a:t>
            </a:r>
            <a:r>
              <a:rPr lang="en-US" b="1" u="none">
                <a:solidFill>
                  <a:srgbClr val="FFEA18"/>
                </a:solidFill>
              </a:rPr>
              <a:t> ikarudishwa.  </a:t>
            </a:r>
          </a:p>
        </p:txBody>
      </p:sp>
      <p:sp>
        <p:nvSpPr>
          <p:cNvPr id="601182" name="Text Box 94"/>
          <p:cNvSpPr txBox="1">
            <a:spLocks noChangeArrowheads="1"/>
          </p:cNvSpPr>
          <p:nvPr/>
        </p:nvSpPr>
        <p:spPr bwMode="auto">
          <a:xfrm>
            <a:off x="1431925" y="5599113"/>
            <a:ext cx="6138863" cy="94615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37931725" indent="-37474525">
              <a:defRPr sz="2800" u="sng">
                <a:solidFill>
                  <a:srgbClr val="00DFCA"/>
                </a:solidFill>
                <a:latin typeface="Comic Sans MS" charset="0"/>
                <a:ea typeface="ＭＳ Ｐゴシック" charset="0"/>
              </a:defRPr>
            </a:lvl2pPr>
            <a:lvl3pPr>
              <a:defRPr sz="2800" u="sng">
                <a:solidFill>
                  <a:srgbClr val="00DFCA"/>
                </a:solidFill>
                <a:latin typeface="Comic Sans MS" charset="0"/>
                <a:ea typeface="ＭＳ Ｐゴシック" charset="0"/>
              </a:defRPr>
            </a:lvl3pPr>
            <a:lvl4pPr>
              <a:defRPr sz="2800" u="sng">
                <a:solidFill>
                  <a:srgbClr val="00DFCA"/>
                </a:solidFill>
                <a:latin typeface="Comic Sans MS" charset="0"/>
                <a:ea typeface="ＭＳ Ｐゴシック" charset="0"/>
              </a:defRPr>
            </a:lvl4pPr>
            <a:lvl5pPr>
              <a:defRPr sz="2800" u="sng">
                <a:solidFill>
                  <a:srgbClr val="00DFCA"/>
                </a:solidFill>
                <a:latin typeface="Comic Sans MS" charset="0"/>
                <a:ea typeface="ＭＳ Ｐゴシック" charset="0"/>
              </a:defRPr>
            </a:lvl5pPr>
            <a:lvl6pPr marL="457200" eaLnBrk="0" fontAlgn="base" hangingPunct="0">
              <a:spcBef>
                <a:spcPct val="0"/>
              </a:spcBef>
              <a:spcAft>
                <a:spcPct val="0"/>
              </a:spcAft>
              <a:defRPr sz="2800" u="sng">
                <a:solidFill>
                  <a:srgbClr val="00DFCA"/>
                </a:solidFill>
                <a:latin typeface="Comic Sans MS" charset="0"/>
                <a:ea typeface="ＭＳ Ｐゴシック" charset="0"/>
              </a:defRPr>
            </a:lvl6pPr>
            <a:lvl7pPr marL="914400" eaLnBrk="0" fontAlgn="base" hangingPunct="0">
              <a:spcBef>
                <a:spcPct val="0"/>
              </a:spcBef>
              <a:spcAft>
                <a:spcPct val="0"/>
              </a:spcAft>
              <a:defRPr sz="2800" u="sng">
                <a:solidFill>
                  <a:srgbClr val="00DFCA"/>
                </a:solidFill>
                <a:latin typeface="Comic Sans MS" charset="0"/>
                <a:ea typeface="ＭＳ Ｐゴシック" charset="0"/>
              </a:defRPr>
            </a:lvl7pPr>
            <a:lvl8pPr marL="1371600" eaLnBrk="0" fontAlgn="base" hangingPunct="0">
              <a:spcBef>
                <a:spcPct val="0"/>
              </a:spcBef>
              <a:spcAft>
                <a:spcPct val="0"/>
              </a:spcAft>
              <a:defRPr sz="2800" u="sng">
                <a:solidFill>
                  <a:srgbClr val="00DFCA"/>
                </a:solidFill>
                <a:latin typeface="Comic Sans MS" charset="0"/>
                <a:ea typeface="ＭＳ Ｐゴシック" charset="0"/>
              </a:defRPr>
            </a:lvl8pPr>
            <a:lvl9pPr marL="18288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defRPr/>
            </a:pPr>
            <a:r>
              <a:rPr lang="en-US" b="1" u="none" smtClean="0">
                <a:solidFill>
                  <a:srgbClr val="FFEA18"/>
                </a:solidFill>
              </a:rPr>
              <a:t> Masia aahidiwa </a:t>
            </a:r>
            <a:r>
              <a:rPr lang="ja-JP" altLang="en-US" b="1" u="none" smtClean="0">
                <a:solidFill>
                  <a:srgbClr val="FFEA18"/>
                </a:solidFill>
              </a:rPr>
              <a:t>“</a:t>
            </a:r>
            <a:r>
              <a:rPr lang="en-US" b="1" u="none" smtClean="0">
                <a:solidFill>
                  <a:srgbClr val="FFEA18"/>
                </a:solidFill>
              </a:rPr>
              <a:t>ulipowadia utimilifu wa wakati.</a:t>
            </a:r>
            <a:r>
              <a:rPr lang="ja-JP" altLang="en-US" b="1" u="none" smtClean="0">
                <a:solidFill>
                  <a:srgbClr val="FFEA18"/>
                </a:solidFill>
              </a:rPr>
              <a:t>”</a:t>
            </a:r>
            <a:endParaRPr lang="en-US" b="1" u="none" smtClean="0">
              <a:solidFill>
                <a:srgbClr val="FFEA18"/>
              </a:solidFill>
            </a:endParaRPr>
          </a:p>
        </p:txBody>
      </p:sp>
      <p:sp>
        <p:nvSpPr>
          <p:cNvPr id="601183" name="Text Box 95"/>
          <p:cNvSpPr txBox="1">
            <a:spLocks noChangeArrowheads="1"/>
          </p:cNvSpPr>
          <p:nvPr/>
        </p:nvSpPr>
        <p:spPr bwMode="auto">
          <a:xfrm>
            <a:off x="1430338" y="5580063"/>
            <a:ext cx="6138862" cy="94615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37931725" indent="-37474525">
              <a:defRPr sz="2800" u="sng">
                <a:solidFill>
                  <a:srgbClr val="00DFCA"/>
                </a:solidFill>
                <a:latin typeface="Comic Sans MS" charset="0"/>
                <a:ea typeface="ＭＳ Ｐゴシック" charset="0"/>
              </a:defRPr>
            </a:lvl2pPr>
            <a:lvl3pPr>
              <a:defRPr sz="2800" u="sng">
                <a:solidFill>
                  <a:srgbClr val="00DFCA"/>
                </a:solidFill>
                <a:latin typeface="Comic Sans MS" charset="0"/>
                <a:ea typeface="ＭＳ Ｐゴシック" charset="0"/>
              </a:defRPr>
            </a:lvl3pPr>
            <a:lvl4pPr>
              <a:defRPr sz="2800" u="sng">
                <a:solidFill>
                  <a:srgbClr val="00DFCA"/>
                </a:solidFill>
                <a:latin typeface="Comic Sans MS" charset="0"/>
                <a:ea typeface="ＭＳ Ｐゴシック" charset="0"/>
              </a:defRPr>
            </a:lvl4pPr>
            <a:lvl5pPr>
              <a:defRPr sz="2800" u="sng">
                <a:solidFill>
                  <a:srgbClr val="00DFCA"/>
                </a:solidFill>
                <a:latin typeface="Comic Sans MS" charset="0"/>
                <a:ea typeface="ＭＳ Ｐゴシック" charset="0"/>
              </a:defRPr>
            </a:lvl5pPr>
            <a:lvl6pPr marL="457200" eaLnBrk="0" fontAlgn="base" hangingPunct="0">
              <a:spcBef>
                <a:spcPct val="0"/>
              </a:spcBef>
              <a:spcAft>
                <a:spcPct val="0"/>
              </a:spcAft>
              <a:defRPr sz="2800" u="sng">
                <a:solidFill>
                  <a:srgbClr val="00DFCA"/>
                </a:solidFill>
                <a:latin typeface="Comic Sans MS" charset="0"/>
                <a:ea typeface="ＭＳ Ｐゴシック" charset="0"/>
              </a:defRPr>
            </a:lvl6pPr>
            <a:lvl7pPr marL="914400" eaLnBrk="0" fontAlgn="base" hangingPunct="0">
              <a:spcBef>
                <a:spcPct val="0"/>
              </a:spcBef>
              <a:spcAft>
                <a:spcPct val="0"/>
              </a:spcAft>
              <a:defRPr sz="2800" u="sng">
                <a:solidFill>
                  <a:srgbClr val="00DFCA"/>
                </a:solidFill>
                <a:latin typeface="Comic Sans MS" charset="0"/>
                <a:ea typeface="ＭＳ Ｐゴシック" charset="0"/>
              </a:defRPr>
            </a:lvl7pPr>
            <a:lvl8pPr marL="1371600" eaLnBrk="0" fontAlgn="base" hangingPunct="0">
              <a:spcBef>
                <a:spcPct val="0"/>
              </a:spcBef>
              <a:spcAft>
                <a:spcPct val="0"/>
              </a:spcAft>
              <a:defRPr sz="2800" u="sng">
                <a:solidFill>
                  <a:srgbClr val="00DFCA"/>
                </a:solidFill>
                <a:latin typeface="Comic Sans MS" charset="0"/>
                <a:ea typeface="ＭＳ Ｐゴシック" charset="0"/>
              </a:defRPr>
            </a:lvl8pPr>
            <a:lvl9pPr marL="18288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defRPr/>
            </a:pPr>
            <a:r>
              <a:rPr lang="en-US" b="1" u="none" smtClean="0">
                <a:solidFill>
                  <a:srgbClr val="FFEA18"/>
                </a:solidFill>
              </a:rPr>
              <a:t> Masia aahidiwa </a:t>
            </a:r>
            <a:r>
              <a:rPr lang="ja-JP" altLang="en-US" b="1" u="none" smtClean="0">
                <a:solidFill>
                  <a:srgbClr val="FFEA18"/>
                </a:solidFill>
              </a:rPr>
              <a:t>“</a:t>
            </a:r>
            <a:r>
              <a:rPr lang="en-US" b="1" u="none" smtClean="0">
                <a:solidFill>
                  <a:srgbClr val="FFEA18"/>
                </a:solidFill>
              </a:rPr>
              <a:t>ulipowadia utimilifu wa wakati.</a:t>
            </a:r>
            <a:r>
              <a:rPr lang="ja-JP" altLang="en-US" b="1" u="none" smtClean="0">
                <a:solidFill>
                  <a:srgbClr val="FFEA18"/>
                </a:solidFill>
              </a:rPr>
              <a:t>”</a:t>
            </a:r>
            <a:endParaRPr lang="en-US" b="1" u="none" smtClean="0">
              <a:solidFill>
                <a:srgbClr val="FFEA18"/>
              </a:solidFill>
            </a:endParaRPr>
          </a:p>
        </p:txBody>
      </p:sp>
      <p:sp>
        <p:nvSpPr>
          <p:cNvPr id="601184" name="Text Box 96"/>
          <p:cNvSpPr txBox="1">
            <a:spLocks noChangeArrowheads="1"/>
          </p:cNvSpPr>
          <p:nvPr/>
        </p:nvSpPr>
        <p:spPr bwMode="auto">
          <a:xfrm>
            <a:off x="1428750" y="5594350"/>
            <a:ext cx="6138863" cy="94615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37931725" indent="-37474525">
              <a:defRPr sz="2800" u="sng">
                <a:solidFill>
                  <a:srgbClr val="00DFCA"/>
                </a:solidFill>
                <a:latin typeface="Comic Sans MS" charset="0"/>
                <a:ea typeface="ＭＳ Ｐゴシック" charset="0"/>
              </a:defRPr>
            </a:lvl2pPr>
            <a:lvl3pPr>
              <a:defRPr sz="2800" u="sng">
                <a:solidFill>
                  <a:srgbClr val="00DFCA"/>
                </a:solidFill>
                <a:latin typeface="Comic Sans MS" charset="0"/>
                <a:ea typeface="ＭＳ Ｐゴシック" charset="0"/>
              </a:defRPr>
            </a:lvl3pPr>
            <a:lvl4pPr>
              <a:defRPr sz="2800" u="sng">
                <a:solidFill>
                  <a:srgbClr val="00DFCA"/>
                </a:solidFill>
                <a:latin typeface="Comic Sans MS" charset="0"/>
                <a:ea typeface="ＭＳ Ｐゴシック" charset="0"/>
              </a:defRPr>
            </a:lvl4pPr>
            <a:lvl5pPr>
              <a:defRPr sz="2800" u="sng">
                <a:solidFill>
                  <a:srgbClr val="00DFCA"/>
                </a:solidFill>
                <a:latin typeface="Comic Sans MS" charset="0"/>
                <a:ea typeface="ＭＳ Ｐゴシック" charset="0"/>
              </a:defRPr>
            </a:lvl5pPr>
            <a:lvl6pPr marL="457200" eaLnBrk="0" fontAlgn="base" hangingPunct="0">
              <a:spcBef>
                <a:spcPct val="0"/>
              </a:spcBef>
              <a:spcAft>
                <a:spcPct val="0"/>
              </a:spcAft>
              <a:defRPr sz="2800" u="sng">
                <a:solidFill>
                  <a:srgbClr val="00DFCA"/>
                </a:solidFill>
                <a:latin typeface="Comic Sans MS" charset="0"/>
                <a:ea typeface="ＭＳ Ｐゴシック" charset="0"/>
              </a:defRPr>
            </a:lvl6pPr>
            <a:lvl7pPr marL="914400" eaLnBrk="0" fontAlgn="base" hangingPunct="0">
              <a:spcBef>
                <a:spcPct val="0"/>
              </a:spcBef>
              <a:spcAft>
                <a:spcPct val="0"/>
              </a:spcAft>
              <a:defRPr sz="2800" u="sng">
                <a:solidFill>
                  <a:srgbClr val="00DFCA"/>
                </a:solidFill>
                <a:latin typeface="Comic Sans MS" charset="0"/>
                <a:ea typeface="ＭＳ Ｐゴシック" charset="0"/>
              </a:defRPr>
            </a:lvl7pPr>
            <a:lvl8pPr marL="1371600" eaLnBrk="0" fontAlgn="base" hangingPunct="0">
              <a:spcBef>
                <a:spcPct val="0"/>
              </a:spcBef>
              <a:spcAft>
                <a:spcPct val="0"/>
              </a:spcAft>
              <a:defRPr sz="2800" u="sng">
                <a:solidFill>
                  <a:srgbClr val="00DFCA"/>
                </a:solidFill>
                <a:latin typeface="Comic Sans MS" charset="0"/>
                <a:ea typeface="ＭＳ Ｐゴシック" charset="0"/>
              </a:defRPr>
            </a:lvl8pPr>
            <a:lvl9pPr marL="18288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defRPr/>
            </a:pPr>
            <a:r>
              <a:rPr lang="en-US" b="1" u="none" smtClean="0">
                <a:solidFill>
                  <a:srgbClr val="FFEA18"/>
                </a:solidFill>
              </a:rPr>
              <a:t> Masia aahidiwa </a:t>
            </a:r>
            <a:r>
              <a:rPr lang="ja-JP" altLang="en-US" b="1" u="none" smtClean="0">
                <a:solidFill>
                  <a:srgbClr val="FFEA18"/>
                </a:solidFill>
              </a:rPr>
              <a:t>“</a:t>
            </a:r>
            <a:r>
              <a:rPr lang="en-US" b="1" u="none" smtClean="0">
                <a:solidFill>
                  <a:srgbClr val="FFEA18"/>
                </a:solidFill>
              </a:rPr>
              <a:t>ulipowadia utimilifu wa wakati.</a:t>
            </a:r>
            <a:r>
              <a:rPr lang="ja-JP" altLang="en-US" b="1" u="none" smtClean="0">
                <a:solidFill>
                  <a:srgbClr val="FFEA18"/>
                </a:solidFill>
              </a:rPr>
              <a:t>”</a:t>
            </a:r>
            <a:endParaRPr lang="en-US" b="1" u="none" smtClean="0">
              <a:solidFill>
                <a:srgbClr val="FFEA18"/>
              </a:solidFill>
            </a:endParaRPr>
          </a:p>
        </p:txBody>
      </p:sp>
      <p:sp>
        <p:nvSpPr>
          <p:cNvPr id="601186" name="Oval 98"/>
          <p:cNvSpPr>
            <a:spLocks noChangeArrowheads="1"/>
          </p:cNvSpPr>
          <p:nvPr/>
        </p:nvSpPr>
        <p:spPr bwMode="auto">
          <a:xfrm>
            <a:off x="6370638" y="4289425"/>
            <a:ext cx="2012950" cy="684213"/>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01187" name="Oval 99"/>
          <p:cNvSpPr>
            <a:spLocks noChangeArrowheads="1"/>
          </p:cNvSpPr>
          <p:nvPr/>
        </p:nvSpPr>
        <p:spPr bwMode="auto">
          <a:xfrm>
            <a:off x="3217863" y="4725988"/>
            <a:ext cx="1439862" cy="62865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GB" u="none">
              <a:ea typeface="+mn-ea"/>
              <a:cs typeface="+mn-cs"/>
            </a:endParaRPr>
          </a:p>
        </p:txBody>
      </p:sp>
      <p:grpSp>
        <p:nvGrpSpPr>
          <p:cNvPr id="75840" name="Group 50"/>
          <p:cNvGrpSpPr>
            <a:grpSpLocks/>
          </p:cNvGrpSpPr>
          <p:nvPr/>
        </p:nvGrpSpPr>
        <p:grpSpPr bwMode="auto">
          <a:xfrm>
            <a:off x="7948613" y="3008313"/>
            <a:ext cx="1195387" cy="1098550"/>
            <a:chOff x="3544" y="2589"/>
            <a:chExt cx="753" cy="692"/>
          </a:xfrm>
        </p:grpSpPr>
        <p:sp>
          <p:nvSpPr>
            <p:cNvPr id="75841" name="Freeform 5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5842" name="Freeform 5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5843" name="AutoShape 5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5844" name="Rectangle 5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5845" name="Line 5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846" name="Line 5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847" name="Rectangle 57"/>
            <p:cNvSpPr>
              <a:spLocks noChangeArrowheads="1"/>
            </p:cNvSpPr>
            <p:nvPr/>
          </p:nvSpPr>
          <p:spPr bwMode="auto">
            <a:xfrm>
              <a:off x="3544" y="2589"/>
              <a:ext cx="4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MATEKA</a:t>
              </a:r>
            </a:p>
          </p:txBody>
        </p:sp>
        <p:sp>
          <p:nvSpPr>
            <p:cNvPr id="75848" name="Line 5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849" name="Line 5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850" name="Rectangle 60"/>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MIAKA 70</a:t>
              </a:r>
            </a:p>
          </p:txBody>
        </p:sp>
        <p:sp>
          <p:nvSpPr>
            <p:cNvPr id="75851" name="Rectangle 61"/>
            <p:cNvSpPr>
              <a:spLocks noChangeArrowheads="1"/>
            </p:cNvSpPr>
            <p:nvPr/>
          </p:nvSpPr>
          <p:spPr bwMode="auto">
            <a:xfrm>
              <a:off x="3695" y="2864"/>
              <a:ext cx="47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SAFARI 3</a:t>
              </a:r>
            </a:p>
          </p:txBody>
        </p:sp>
        <p:sp>
          <p:nvSpPr>
            <p:cNvPr id="75852" name="Rectangle 6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u="none">
                  <a:solidFill>
                    <a:srgbClr val="000000"/>
                  </a:solidFill>
                  <a:latin typeface="Helvetica" charset="0"/>
                </a:rPr>
                <a:t>Z - E - N</a:t>
              </a:r>
            </a:p>
          </p:txBody>
        </p:sp>
        <p:sp>
          <p:nvSpPr>
            <p:cNvPr id="75853" name="Rectangle 6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5854" name="Rectangle 6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5855" name="Rectangle 6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MIAKA100 / 50,000</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nodeType="afterGroup">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601186"/>
                                        </p:tgtEl>
                                        <p:attrNameLst>
                                          <p:attrName>style.visibility</p:attrName>
                                        </p:attrNameLst>
                                      </p:cBhvr>
                                      <p:to>
                                        <p:strVal val="visible"/>
                                      </p:to>
                                    </p:set>
                                    <p:anim calcmode="lin" valueType="num">
                                      <p:cBhvr>
                                        <p:cTn id="11" dur="500" fill="hold"/>
                                        <p:tgtEl>
                                          <p:spTgt spid="601186"/>
                                        </p:tgtEl>
                                        <p:attrNameLst>
                                          <p:attrName>ppt_w</p:attrName>
                                        </p:attrNameLst>
                                      </p:cBhvr>
                                      <p:tavLst>
                                        <p:tav tm="0">
                                          <p:val>
                                            <p:strVal val="2/3*#ppt_w"/>
                                          </p:val>
                                        </p:tav>
                                        <p:tav tm="100000">
                                          <p:val>
                                            <p:strVal val="#ppt_w"/>
                                          </p:val>
                                        </p:tav>
                                      </p:tavLst>
                                    </p:anim>
                                    <p:anim calcmode="lin" valueType="num">
                                      <p:cBhvr>
                                        <p:cTn id="12" dur="500" fill="hold"/>
                                        <p:tgtEl>
                                          <p:spTgt spid="601186"/>
                                        </p:tgtEl>
                                        <p:attrNameLst>
                                          <p:attrName>ppt_h</p:attrName>
                                        </p:attrNameLst>
                                      </p:cBhvr>
                                      <p:tavLst>
                                        <p:tav tm="0">
                                          <p:val>
                                            <p:strVal val="2/3*#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500"/>
                                        <p:tgtEl>
                                          <p:spTgt spid="2"/>
                                        </p:tgtEl>
                                      </p:cBhvr>
                                    </p:animEffect>
                                  </p:childTnLst>
                                </p:cTn>
                              </p:par>
                            </p:childTnLst>
                          </p:cTn>
                        </p:par>
                        <p:par>
                          <p:cTn id="18" fill="hold" nodeType="afterGroup">
                            <p:stCondLst>
                              <p:cond delay="500"/>
                            </p:stCondLst>
                            <p:childTnLst>
                              <p:par>
                                <p:cTn id="19" presetID="23" presetClass="entr" presetSubtype="272" fill="hold" grpId="0" nodeType="afterEffect">
                                  <p:stCondLst>
                                    <p:cond delay="0"/>
                                  </p:stCondLst>
                                  <p:childTnLst>
                                    <p:set>
                                      <p:cBhvr>
                                        <p:cTn id="20" dur="1" fill="hold">
                                          <p:stCondLst>
                                            <p:cond delay="0"/>
                                          </p:stCondLst>
                                        </p:cTn>
                                        <p:tgtEl>
                                          <p:spTgt spid="601187"/>
                                        </p:tgtEl>
                                        <p:attrNameLst>
                                          <p:attrName>style.visibility</p:attrName>
                                        </p:attrNameLst>
                                      </p:cBhvr>
                                      <p:to>
                                        <p:strVal val="visible"/>
                                      </p:to>
                                    </p:set>
                                    <p:anim calcmode="lin" valueType="num">
                                      <p:cBhvr>
                                        <p:cTn id="21" dur="500" fill="hold"/>
                                        <p:tgtEl>
                                          <p:spTgt spid="601187"/>
                                        </p:tgtEl>
                                        <p:attrNameLst>
                                          <p:attrName>ppt_w</p:attrName>
                                        </p:attrNameLst>
                                      </p:cBhvr>
                                      <p:tavLst>
                                        <p:tav tm="0">
                                          <p:val>
                                            <p:strVal val="2/3*#ppt_w"/>
                                          </p:val>
                                        </p:tav>
                                        <p:tav tm="100000">
                                          <p:val>
                                            <p:strVal val="#ppt_w"/>
                                          </p:val>
                                        </p:tav>
                                      </p:tavLst>
                                    </p:anim>
                                    <p:anim calcmode="lin" valueType="num">
                                      <p:cBhvr>
                                        <p:cTn id="22" dur="500" fill="hold"/>
                                        <p:tgtEl>
                                          <p:spTgt spid="601187"/>
                                        </p:tgtEl>
                                        <p:attrNameLst>
                                          <p:attrName>ppt_h</p:attrName>
                                        </p:attrNameLst>
                                      </p:cBhvr>
                                      <p:tavLst>
                                        <p:tav tm="0">
                                          <p:val>
                                            <p:strVal val="2/3*#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272" fill="hold" grpId="0" nodeType="clickEffect">
                                  <p:stCondLst>
                                    <p:cond delay="0"/>
                                  </p:stCondLst>
                                  <p:childTnLst>
                                    <p:set>
                                      <p:cBhvr>
                                        <p:cTn id="26" dur="1" fill="hold">
                                          <p:stCondLst>
                                            <p:cond delay="0"/>
                                          </p:stCondLst>
                                        </p:cTn>
                                        <p:tgtEl>
                                          <p:spTgt spid="601182"/>
                                        </p:tgtEl>
                                        <p:attrNameLst>
                                          <p:attrName>style.visibility</p:attrName>
                                        </p:attrNameLst>
                                      </p:cBhvr>
                                      <p:to>
                                        <p:strVal val="visible"/>
                                      </p:to>
                                    </p:set>
                                    <p:anim calcmode="lin" valueType="num">
                                      <p:cBhvr>
                                        <p:cTn id="27" dur="500" fill="hold"/>
                                        <p:tgtEl>
                                          <p:spTgt spid="601182"/>
                                        </p:tgtEl>
                                        <p:attrNameLst>
                                          <p:attrName>ppt_w</p:attrName>
                                        </p:attrNameLst>
                                      </p:cBhvr>
                                      <p:tavLst>
                                        <p:tav tm="0">
                                          <p:val>
                                            <p:strVal val="2/3*#ppt_w"/>
                                          </p:val>
                                        </p:tav>
                                        <p:tav tm="100000">
                                          <p:val>
                                            <p:strVal val="#ppt_w"/>
                                          </p:val>
                                        </p:tav>
                                      </p:tavLst>
                                    </p:anim>
                                    <p:anim calcmode="lin" valueType="num">
                                      <p:cBhvr>
                                        <p:cTn id="28" dur="500" fill="hold"/>
                                        <p:tgtEl>
                                          <p:spTgt spid="601182"/>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5"/>
                                            </p:cond>
                                          </p:stCondLst>
                                        </p:cTn>
                                        <p:tgtEl>
                                          <p:spTgt spid="601182"/>
                                        </p:tgtEl>
                                        <p:attrNameLst>
                                          <p:attrName>style.visibility</p:attrName>
                                        </p:attrNameLst>
                                      </p:cBhvr>
                                      <p:to>
                                        <p:strVal val="hidden"/>
                                      </p:to>
                                    </p:set>
                                  </p:subTnLst>
                                </p:cTn>
                              </p:par>
                            </p:childTnLst>
                          </p:cTn>
                        </p:par>
                        <p:par>
                          <p:cTn id="29" fill="hold" nodeType="afterGroup">
                            <p:stCondLst>
                              <p:cond delay="500"/>
                            </p:stCondLst>
                            <p:childTnLst>
                              <p:par>
                                <p:cTn id="30" presetID="23" presetClass="entr" presetSubtype="272" fill="hold" grpId="0" nodeType="afterEffect">
                                  <p:stCondLst>
                                    <p:cond delay="0"/>
                                  </p:stCondLst>
                                  <p:childTnLst>
                                    <p:set>
                                      <p:cBhvr>
                                        <p:cTn id="31" dur="1" fill="hold">
                                          <p:stCondLst>
                                            <p:cond delay="0"/>
                                          </p:stCondLst>
                                        </p:cTn>
                                        <p:tgtEl>
                                          <p:spTgt spid="601184"/>
                                        </p:tgtEl>
                                        <p:attrNameLst>
                                          <p:attrName>style.visibility</p:attrName>
                                        </p:attrNameLst>
                                      </p:cBhvr>
                                      <p:to>
                                        <p:strVal val="visible"/>
                                      </p:to>
                                    </p:set>
                                    <p:anim calcmode="lin" valueType="num">
                                      <p:cBhvr>
                                        <p:cTn id="32" dur="500" fill="hold"/>
                                        <p:tgtEl>
                                          <p:spTgt spid="601184"/>
                                        </p:tgtEl>
                                        <p:attrNameLst>
                                          <p:attrName>ppt_w</p:attrName>
                                        </p:attrNameLst>
                                      </p:cBhvr>
                                      <p:tavLst>
                                        <p:tav tm="0">
                                          <p:val>
                                            <p:strVal val="2/3*#ppt_w"/>
                                          </p:val>
                                        </p:tav>
                                        <p:tav tm="100000">
                                          <p:val>
                                            <p:strVal val="#ppt_w"/>
                                          </p:val>
                                        </p:tav>
                                      </p:tavLst>
                                    </p:anim>
                                    <p:anim calcmode="lin" valueType="num">
                                      <p:cBhvr>
                                        <p:cTn id="33" dur="500" fill="hold"/>
                                        <p:tgtEl>
                                          <p:spTgt spid="601184"/>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0"/>
                                            </p:cond>
                                          </p:stCondLst>
                                        </p:cTn>
                                        <p:tgtEl>
                                          <p:spTgt spid="601184"/>
                                        </p:tgtEl>
                                        <p:attrNameLst>
                                          <p:attrName>style.visibility</p:attrName>
                                        </p:attrNameLst>
                                      </p:cBhvr>
                                      <p:to>
                                        <p:strVal val="hidden"/>
                                      </p:to>
                                    </p:set>
                                  </p:subTnLst>
                                </p:cTn>
                              </p:par>
                            </p:childTnLst>
                          </p:cTn>
                        </p:par>
                        <p:par>
                          <p:cTn id="34" fill="hold" nodeType="afterGroup">
                            <p:stCondLst>
                              <p:cond delay="1000"/>
                            </p:stCondLst>
                            <p:childTnLst>
                              <p:par>
                                <p:cTn id="35" presetID="23" presetClass="entr" presetSubtype="272" fill="hold" grpId="0" nodeType="afterEffect">
                                  <p:stCondLst>
                                    <p:cond delay="0"/>
                                  </p:stCondLst>
                                  <p:childTnLst>
                                    <p:set>
                                      <p:cBhvr>
                                        <p:cTn id="36" dur="1" fill="hold">
                                          <p:stCondLst>
                                            <p:cond delay="0"/>
                                          </p:stCondLst>
                                        </p:cTn>
                                        <p:tgtEl>
                                          <p:spTgt spid="601183"/>
                                        </p:tgtEl>
                                        <p:attrNameLst>
                                          <p:attrName>style.visibility</p:attrName>
                                        </p:attrNameLst>
                                      </p:cBhvr>
                                      <p:to>
                                        <p:strVal val="visible"/>
                                      </p:to>
                                    </p:set>
                                    <p:anim calcmode="lin" valueType="num">
                                      <p:cBhvr>
                                        <p:cTn id="37" dur="500" fill="hold"/>
                                        <p:tgtEl>
                                          <p:spTgt spid="601183"/>
                                        </p:tgtEl>
                                        <p:attrNameLst>
                                          <p:attrName>ppt_w</p:attrName>
                                        </p:attrNameLst>
                                      </p:cBhvr>
                                      <p:tavLst>
                                        <p:tav tm="0">
                                          <p:val>
                                            <p:strVal val="2/3*#ppt_w"/>
                                          </p:val>
                                        </p:tav>
                                        <p:tav tm="100000">
                                          <p:val>
                                            <p:strVal val="#ppt_w"/>
                                          </p:val>
                                        </p:tav>
                                      </p:tavLst>
                                    </p:anim>
                                    <p:anim calcmode="lin" valueType="num">
                                      <p:cBhvr>
                                        <p:cTn id="38" dur="500" fill="hold"/>
                                        <p:tgtEl>
                                          <p:spTgt spid="601183"/>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5"/>
                                            </p:cond>
                                          </p:stCondLst>
                                        </p:cTn>
                                        <p:tgtEl>
                                          <p:spTgt spid="60118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182" grpId="0" autoUpdateAnimBg="0"/>
      <p:bldP spid="601183" grpId="0" autoUpdateAnimBg="0"/>
      <p:bldP spid="601184" grpId="0" autoUpdateAnimBg="0"/>
      <p:bldP spid="601186" grpId="0" animBg="1"/>
      <p:bldP spid="601187"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2"/>
          <p:cNvGrpSpPr>
            <a:grpSpLocks/>
          </p:cNvGrpSpPr>
          <p:nvPr/>
        </p:nvGrpSpPr>
        <p:grpSpPr bwMode="auto">
          <a:xfrm>
            <a:off x="4130675" y="519113"/>
            <a:ext cx="3417888" cy="5789612"/>
            <a:chOff x="2602" y="327"/>
            <a:chExt cx="2153" cy="3647"/>
          </a:xfrm>
        </p:grpSpPr>
        <p:grpSp>
          <p:nvGrpSpPr>
            <p:cNvPr id="77043" name="Group 3"/>
            <p:cNvGrpSpPr>
              <a:grpSpLocks/>
            </p:cNvGrpSpPr>
            <p:nvPr/>
          </p:nvGrpSpPr>
          <p:grpSpPr bwMode="auto">
            <a:xfrm>
              <a:off x="2602" y="327"/>
              <a:ext cx="992" cy="3647"/>
              <a:chOff x="2602" y="327"/>
              <a:chExt cx="992" cy="3647"/>
            </a:xfrm>
          </p:grpSpPr>
          <p:sp>
            <p:nvSpPr>
              <p:cNvPr id="667652" name="Rectangle 4"/>
              <p:cNvSpPr>
                <a:spLocks noChangeArrowheads="1"/>
              </p:cNvSpPr>
              <p:nvPr/>
            </p:nvSpPr>
            <p:spPr bwMode="auto">
              <a:xfrm>
                <a:off x="3087" y="1240"/>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u="none">
                    <a:solidFill>
                      <a:srgbClr val="FFFF00"/>
                    </a:solidFill>
                    <a:latin typeface="Times" charset="0"/>
                    <a:ea typeface="+mn-ea"/>
                    <a:cs typeface="+mn-cs"/>
                  </a:rPr>
                  <a:t>(2000 B.C.)</a:t>
                </a:r>
              </a:p>
            </p:txBody>
          </p:sp>
          <p:sp>
            <p:nvSpPr>
              <p:cNvPr id="77058" name="Rectangle 5"/>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059" name="Freeform 6"/>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060" name="AutoShape 7"/>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061" name="Rectangle 8"/>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062" name="Freeform 9"/>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063" name="Rectangle 10"/>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064" name="Freeform 11"/>
              <p:cNvSpPr>
                <a:spLocks/>
              </p:cNvSpPr>
              <p:nvPr/>
            </p:nvSpPr>
            <p:spPr bwMode="auto">
              <a:xfrm>
                <a:off x="3036" y="2223"/>
                <a:ext cx="148" cy="76"/>
              </a:xfrm>
              <a:custGeom>
                <a:avLst/>
                <a:gdLst>
                  <a:gd name="T0" fmla="*/ 169 w 129"/>
                  <a:gd name="T1" fmla="*/ 115 h 49"/>
                  <a:gd name="T2" fmla="*/ 0 w 129"/>
                  <a:gd name="T3" fmla="*/ 115 h 49"/>
                  <a:gd name="T4" fmla="*/ 0 w 129"/>
                  <a:gd name="T5" fmla="*/ 0 h 49"/>
                  <a:gd name="T6" fmla="*/ 169 w 129"/>
                  <a:gd name="T7" fmla="*/ 115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065" name="AutoShape 12"/>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066" name="Rectangle 13"/>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067" name="Rectangle 14"/>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77068" name="AutoShape 15"/>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069" name="Rectangle 16"/>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070" name="AutoShape 17"/>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071" name="AutoShape 18"/>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072" name="AutoShape 19"/>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073" name="Rectangle 20"/>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074" name="Rectangle 21"/>
              <p:cNvSpPr>
                <a:spLocks noChangeArrowheads="1"/>
              </p:cNvSpPr>
              <p:nvPr/>
            </p:nvSpPr>
            <p:spPr bwMode="auto">
              <a:xfrm>
                <a:off x="2780" y="3258"/>
                <a:ext cx="1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40</a:t>
                </a:r>
              </a:p>
            </p:txBody>
          </p:sp>
          <p:sp>
            <p:nvSpPr>
              <p:cNvPr id="77075" name="AutoShape 22"/>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076" name="Rectangle 23"/>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077" name="AutoShape 24"/>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078" name="Freeform 25"/>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079" name="Rectangle 26"/>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080" name="Freeform 27"/>
              <p:cNvSpPr>
                <a:spLocks/>
              </p:cNvSpPr>
              <p:nvPr/>
            </p:nvSpPr>
            <p:spPr bwMode="auto">
              <a:xfrm>
                <a:off x="3038" y="3621"/>
                <a:ext cx="148" cy="76"/>
              </a:xfrm>
              <a:custGeom>
                <a:avLst/>
                <a:gdLst>
                  <a:gd name="T0" fmla="*/ 169 w 129"/>
                  <a:gd name="T1" fmla="*/ 115 h 49"/>
                  <a:gd name="T2" fmla="*/ 0 w 129"/>
                  <a:gd name="T3" fmla="*/ 115 h 49"/>
                  <a:gd name="T4" fmla="*/ 0 w 129"/>
                  <a:gd name="T5" fmla="*/ 0 h 49"/>
                  <a:gd name="T6" fmla="*/ 169 w 129"/>
                  <a:gd name="T7" fmla="*/ 115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081" name="AutoShape 28"/>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082" name="Rectangle 29"/>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083" name="Rectangle 30"/>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77084" name="AutoShape 31"/>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67680" name="Rectangle 32"/>
              <p:cNvSpPr>
                <a:spLocks noChangeArrowheads="1"/>
              </p:cNvSpPr>
              <p:nvPr/>
            </p:nvSpPr>
            <p:spPr bwMode="auto">
              <a:xfrm>
                <a:off x="3095" y="264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u="none">
                    <a:solidFill>
                      <a:srgbClr val="FFFF00"/>
                    </a:solidFill>
                    <a:latin typeface="Times" charset="0"/>
                    <a:ea typeface="+mn-ea"/>
                    <a:cs typeface="+mn-cs"/>
                  </a:rPr>
                  <a:t>(1500 B.C.)</a:t>
                </a:r>
              </a:p>
            </p:txBody>
          </p:sp>
          <p:sp>
            <p:nvSpPr>
              <p:cNvPr id="77086" name="Line 33"/>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87" name="Line 34"/>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88" name="Line 35"/>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89" name="Line 36"/>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90" name="Line 37"/>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91" name="Line 38"/>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92" name="Rectangle 39"/>
              <p:cNvSpPr>
                <a:spLocks noChangeArrowheads="1"/>
              </p:cNvSpPr>
              <p:nvPr/>
            </p:nvSpPr>
            <p:spPr bwMode="auto">
              <a:xfrm>
                <a:off x="2741" y="538"/>
                <a:ext cx="5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Dhambi ya 1</a:t>
                </a:r>
              </a:p>
            </p:txBody>
          </p:sp>
          <p:sp>
            <p:nvSpPr>
              <p:cNvPr id="77093" name="Rectangle 40"/>
              <p:cNvSpPr>
                <a:spLocks noChangeArrowheads="1"/>
              </p:cNvSpPr>
              <p:nvPr/>
            </p:nvSpPr>
            <p:spPr bwMode="auto">
              <a:xfrm>
                <a:off x="2690" y="634"/>
                <a:ext cx="4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Injili ya 1</a:t>
                </a:r>
              </a:p>
            </p:txBody>
          </p:sp>
          <p:sp>
            <p:nvSpPr>
              <p:cNvPr id="77094" name="Rectangle 41"/>
              <p:cNvSpPr>
                <a:spLocks noChangeArrowheads="1"/>
              </p:cNvSpPr>
              <p:nvPr/>
            </p:nvSpPr>
            <p:spPr bwMode="auto">
              <a:xfrm>
                <a:off x="2695" y="738"/>
                <a:ext cx="4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Jamii ya i</a:t>
                </a:r>
              </a:p>
            </p:txBody>
          </p:sp>
          <p:sp>
            <p:nvSpPr>
              <p:cNvPr id="77095" name="Rectangle 42"/>
              <p:cNvSpPr>
                <a:spLocks noChangeArrowheads="1"/>
              </p:cNvSpPr>
              <p:nvPr/>
            </p:nvSpPr>
            <p:spPr bwMode="auto">
              <a:xfrm>
                <a:off x="2690" y="842"/>
                <a:ext cx="5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Uuwaji wa 1</a:t>
                </a:r>
              </a:p>
            </p:txBody>
          </p:sp>
          <p:sp>
            <p:nvSpPr>
              <p:cNvPr id="77096" name="Rectangle 43"/>
              <p:cNvSpPr>
                <a:spLocks noChangeArrowheads="1"/>
              </p:cNvSpPr>
              <p:nvPr/>
            </p:nvSpPr>
            <p:spPr bwMode="auto">
              <a:xfrm>
                <a:off x="2627" y="938"/>
                <a:ext cx="6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GHarika / upinde</a:t>
                </a:r>
              </a:p>
            </p:txBody>
          </p:sp>
          <p:sp>
            <p:nvSpPr>
              <p:cNvPr id="77097" name="Rectangle 44"/>
              <p:cNvSpPr>
                <a:spLocks noChangeArrowheads="1"/>
              </p:cNvSpPr>
              <p:nvPr/>
            </p:nvSpPr>
            <p:spPr bwMode="auto">
              <a:xfrm>
                <a:off x="2781" y="1042"/>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mnara</a:t>
                </a:r>
              </a:p>
            </p:txBody>
          </p:sp>
          <p:sp>
            <p:nvSpPr>
              <p:cNvPr id="77098" name="Rectangle 45"/>
              <p:cNvSpPr>
                <a:spLocks noChangeArrowheads="1"/>
              </p:cNvSpPr>
              <p:nvPr/>
            </p:nvSpPr>
            <p:spPr bwMode="auto">
              <a:xfrm>
                <a:off x="2607" y="344"/>
                <a:ext cx="39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UMBAJI</a:t>
                </a:r>
              </a:p>
            </p:txBody>
          </p:sp>
          <p:sp>
            <p:nvSpPr>
              <p:cNvPr id="77099" name="Rectangle 46"/>
              <p:cNvSpPr>
                <a:spLocks noChangeArrowheads="1"/>
              </p:cNvSpPr>
              <p:nvPr/>
            </p:nvSpPr>
            <p:spPr bwMode="auto">
              <a:xfrm>
                <a:off x="2602" y="458"/>
                <a:ext cx="71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MME NA MKE WA 1</a:t>
                </a:r>
              </a:p>
            </p:txBody>
          </p:sp>
          <p:sp>
            <p:nvSpPr>
              <p:cNvPr id="77100" name="Line 47"/>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01" name="Line 48"/>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02" name="Rectangle 49"/>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103" name="Rectangle 50"/>
              <p:cNvSpPr>
                <a:spLocks noChangeArrowheads="1"/>
              </p:cNvSpPr>
              <p:nvPr/>
            </p:nvSpPr>
            <p:spPr bwMode="auto">
              <a:xfrm>
                <a:off x="2749" y="1531"/>
                <a:ext cx="32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N_M_</a:t>
                </a:r>
              </a:p>
            </p:txBody>
          </p:sp>
          <p:sp>
            <p:nvSpPr>
              <p:cNvPr id="77104" name="Rectangle 51"/>
              <p:cNvSpPr>
                <a:spLocks noChangeArrowheads="1"/>
              </p:cNvSpPr>
              <p:nvPr/>
            </p:nvSpPr>
            <p:spPr bwMode="auto">
              <a:xfrm>
                <a:off x="2812" y="1771"/>
                <a:ext cx="30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Y - M</a:t>
                </a:r>
              </a:p>
            </p:txBody>
          </p:sp>
          <p:sp>
            <p:nvSpPr>
              <p:cNvPr id="77105" name="Rectangle 52"/>
              <p:cNvSpPr>
                <a:spLocks noChangeArrowheads="1"/>
              </p:cNvSpPr>
              <p:nvPr/>
            </p:nvSpPr>
            <p:spPr bwMode="auto">
              <a:xfrm>
                <a:off x="2846" y="1891"/>
                <a:ext cx="2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12</a:t>
                </a:r>
              </a:p>
            </p:txBody>
          </p:sp>
          <p:sp>
            <p:nvSpPr>
              <p:cNvPr id="77106" name="Rectangle 53"/>
              <p:cNvSpPr>
                <a:spLocks noChangeArrowheads="1"/>
              </p:cNvSpPr>
              <p:nvPr/>
            </p:nvSpPr>
            <p:spPr bwMode="auto">
              <a:xfrm>
                <a:off x="2742" y="1414"/>
                <a:ext cx="3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MWITO</a:t>
                </a:r>
              </a:p>
            </p:txBody>
          </p:sp>
          <p:sp>
            <p:nvSpPr>
              <p:cNvPr id="77107" name="Rectangle 54"/>
              <p:cNvSpPr>
                <a:spLocks noChangeArrowheads="1"/>
              </p:cNvSpPr>
              <p:nvPr/>
            </p:nvSpPr>
            <p:spPr bwMode="auto">
              <a:xfrm>
                <a:off x="2634" y="1274"/>
                <a:ext cx="5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IBRAHAIMU</a:t>
                </a:r>
              </a:p>
            </p:txBody>
          </p:sp>
          <p:sp>
            <p:nvSpPr>
              <p:cNvPr id="77108" name="Rectangle 55"/>
              <p:cNvSpPr>
                <a:spLocks noChangeArrowheads="1"/>
              </p:cNvSpPr>
              <p:nvPr/>
            </p:nvSpPr>
            <p:spPr bwMode="auto">
              <a:xfrm>
                <a:off x="2834" y="1653"/>
                <a:ext cx="2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I - I</a:t>
                </a:r>
              </a:p>
            </p:txBody>
          </p:sp>
          <p:sp>
            <p:nvSpPr>
              <p:cNvPr id="77109" name="Line 56"/>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10" name="Line 57"/>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11" name="Rectangle 58"/>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YUSUFU</a:t>
                </a:r>
              </a:p>
            </p:txBody>
          </p:sp>
          <p:sp>
            <p:nvSpPr>
              <p:cNvPr id="77112" name="Rectangle 59"/>
              <p:cNvSpPr>
                <a:spLocks noChangeArrowheads="1"/>
              </p:cNvSpPr>
              <p:nvPr/>
            </p:nvSpPr>
            <p:spPr bwMode="auto">
              <a:xfrm>
                <a:off x="2724" y="2301"/>
                <a:ext cx="5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   UTUMWA</a:t>
                </a:r>
              </a:p>
            </p:txBody>
          </p:sp>
          <p:sp>
            <p:nvSpPr>
              <p:cNvPr id="77113" name="Rectangle 60"/>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430</a:t>
                </a:r>
              </a:p>
            </p:txBody>
          </p:sp>
          <p:sp>
            <p:nvSpPr>
              <p:cNvPr id="77114" name="Line 61"/>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15" name="Line 62"/>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16" name="Line 63"/>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17" name="Line 64"/>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18" name="Line 65"/>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19" name="Line 66"/>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20" name="Line 67"/>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21" name="Line 68"/>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22" name="Rectangle 69"/>
              <p:cNvSpPr>
                <a:spLocks noChangeArrowheads="1"/>
              </p:cNvSpPr>
              <p:nvPr/>
            </p:nvSpPr>
            <p:spPr bwMode="auto">
              <a:xfrm>
                <a:off x="2708" y="2674"/>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MUSA</a:t>
                </a:r>
              </a:p>
            </p:txBody>
          </p:sp>
          <p:sp>
            <p:nvSpPr>
              <p:cNvPr id="77123" name="Rectangle 70"/>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Sinai</a:t>
                </a:r>
              </a:p>
            </p:txBody>
          </p:sp>
          <p:sp>
            <p:nvSpPr>
              <p:cNvPr id="77124" name="Rectangle 71"/>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M - C - C</a:t>
                </a:r>
              </a:p>
            </p:txBody>
          </p:sp>
          <p:sp>
            <p:nvSpPr>
              <p:cNvPr id="77125" name="Rectangle 72"/>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Kadesh Barnea</a:t>
                </a:r>
              </a:p>
            </p:txBody>
          </p:sp>
          <p:sp>
            <p:nvSpPr>
              <p:cNvPr id="77126" name="Rectangle 73"/>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40</a:t>
                </a:r>
              </a:p>
            </p:txBody>
          </p:sp>
          <p:sp>
            <p:nvSpPr>
              <p:cNvPr id="77127" name="Rectangle 74"/>
              <p:cNvSpPr>
                <a:spLocks noChangeArrowheads="1"/>
              </p:cNvSpPr>
              <p:nvPr/>
            </p:nvSpPr>
            <p:spPr bwMode="auto">
              <a:xfrm>
                <a:off x="2724" y="3382"/>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5 Sermons</a:t>
                </a:r>
              </a:p>
            </p:txBody>
          </p:sp>
          <p:sp>
            <p:nvSpPr>
              <p:cNvPr id="77128" name="Line 75"/>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29" name="Rectangle 76"/>
              <p:cNvSpPr>
                <a:spLocks noChangeArrowheads="1"/>
              </p:cNvSpPr>
              <p:nvPr/>
            </p:nvSpPr>
            <p:spPr bwMode="auto">
              <a:xfrm>
                <a:off x="2779" y="2826"/>
                <a:ext cx="4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KUTOKA</a:t>
                </a:r>
              </a:p>
            </p:txBody>
          </p:sp>
          <p:sp>
            <p:nvSpPr>
              <p:cNvPr id="77130" name="Line 77"/>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31" name="Line 78"/>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32" name="Line 79"/>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33" name="Rectangle 80"/>
              <p:cNvSpPr>
                <a:spLocks noChangeArrowheads="1"/>
              </p:cNvSpPr>
              <p:nvPr/>
            </p:nvSpPr>
            <p:spPr bwMode="auto">
              <a:xfrm>
                <a:off x="2697" y="35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JOSHUA</a:t>
                </a:r>
              </a:p>
            </p:txBody>
          </p:sp>
          <p:sp>
            <p:nvSpPr>
              <p:cNvPr id="77134" name="Rectangle 81"/>
              <p:cNvSpPr>
                <a:spLocks noChangeArrowheads="1"/>
              </p:cNvSpPr>
              <p:nvPr/>
            </p:nvSpPr>
            <p:spPr bwMode="auto">
              <a:xfrm>
                <a:off x="2738" y="3686"/>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Yeriko/Ai</a:t>
                </a:r>
              </a:p>
            </p:txBody>
          </p:sp>
          <p:sp>
            <p:nvSpPr>
              <p:cNvPr id="77135" name="Rectangle 82"/>
              <p:cNvSpPr>
                <a:spLocks noChangeArrowheads="1"/>
              </p:cNvSpPr>
              <p:nvPr/>
            </p:nvSpPr>
            <p:spPr bwMode="auto">
              <a:xfrm>
                <a:off x="2686" y="3806"/>
                <a:ext cx="5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Kugawa nchi</a:t>
                </a:r>
              </a:p>
            </p:txBody>
          </p:sp>
        </p:grpSp>
        <p:grpSp>
          <p:nvGrpSpPr>
            <p:cNvPr id="77044" name="Group 83"/>
            <p:cNvGrpSpPr>
              <a:grpSpLocks/>
            </p:cNvGrpSpPr>
            <p:nvPr/>
          </p:nvGrpSpPr>
          <p:grpSpPr bwMode="auto">
            <a:xfrm>
              <a:off x="4141" y="352"/>
              <a:ext cx="614" cy="399"/>
              <a:chOff x="4141" y="352"/>
              <a:chExt cx="614" cy="399"/>
            </a:xfrm>
          </p:grpSpPr>
          <p:sp>
            <p:nvSpPr>
              <p:cNvPr id="77045" name="Freeform 84"/>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046" name="Freeform 85"/>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047" name="Rectangle 86"/>
              <p:cNvSpPr>
                <a:spLocks noChangeArrowheads="1"/>
              </p:cNvSpPr>
              <p:nvPr/>
            </p:nvSpPr>
            <p:spPr bwMode="auto">
              <a:xfrm>
                <a:off x="4328" y="618"/>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350</a:t>
                </a:r>
              </a:p>
            </p:txBody>
          </p:sp>
          <p:sp>
            <p:nvSpPr>
              <p:cNvPr id="77048" name="Freeform 87"/>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049" name="AutoShape 88"/>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050" name="Rectangle 89"/>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051" name="AutoShape 90"/>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052" name="Line 91"/>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53" name="Line 92"/>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54" name="Rectangle 93"/>
              <p:cNvSpPr>
                <a:spLocks noChangeArrowheads="1"/>
              </p:cNvSpPr>
              <p:nvPr/>
            </p:nvSpPr>
            <p:spPr bwMode="auto">
              <a:xfrm>
                <a:off x="4312" y="586"/>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350</a:t>
                </a:r>
              </a:p>
            </p:txBody>
          </p:sp>
          <p:sp>
            <p:nvSpPr>
              <p:cNvPr id="77055" name="Rectangle 94"/>
              <p:cNvSpPr>
                <a:spLocks noChangeArrowheads="1"/>
              </p:cNvSpPr>
              <p:nvPr/>
            </p:nvSpPr>
            <p:spPr bwMode="auto">
              <a:xfrm>
                <a:off x="4248" y="480"/>
                <a:ext cx="5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WAAMUZI</a:t>
                </a:r>
              </a:p>
            </p:txBody>
          </p:sp>
          <p:sp>
            <p:nvSpPr>
              <p:cNvPr id="77056" name="Rectangle 95"/>
              <p:cNvSpPr>
                <a:spLocks noChangeArrowheads="1"/>
              </p:cNvSpPr>
              <p:nvPr/>
            </p:nvSpPr>
            <p:spPr bwMode="auto">
              <a:xfrm>
                <a:off x="4141" y="352"/>
                <a:ext cx="4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VURUGU</a:t>
                </a:r>
              </a:p>
            </p:txBody>
          </p:sp>
        </p:grpSp>
      </p:grpSp>
      <p:sp>
        <p:nvSpPr>
          <p:cNvPr id="76802" name="AutoShape 96"/>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76803" name="Freeform 97"/>
          <p:cNvSpPr>
            <a:spLocks/>
          </p:cNvSpPr>
          <p:nvPr/>
        </p:nvSpPr>
        <p:spPr bwMode="auto">
          <a:xfrm>
            <a:off x="6424613" y="41910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04" name="Freeform 98"/>
          <p:cNvSpPr>
            <a:spLocks/>
          </p:cNvSpPr>
          <p:nvPr/>
        </p:nvSpPr>
        <p:spPr bwMode="auto">
          <a:xfrm>
            <a:off x="6424613" y="41529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05" name="Freeform 99"/>
          <p:cNvSpPr>
            <a:spLocks/>
          </p:cNvSpPr>
          <p:nvPr/>
        </p:nvSpPr>
        <p:spPr bwMode="auto">
          <a:xfrm>
            <a:off x="6424613" y="40259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06" name="Freeform 100"/>
          <p:cNvSpPr>
            <a:spLocks/>
          </p:cNvSpPr>
          <p:nvPr/>
        </p:nvSpPr>
        <p:spPr bwMode="auto">
          <a:xfrm>
            <a:off x="6424613" y="39878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07" name="Freeform 101"/>
          <p:cNvSpPr>
            <a:spLocks/>
          </p:cNvSpPr>
          <p:nvPr/>
        </p:nvSpPr>
        <p:spPr bwMode="auto">
          <a:xfrm>
            <a:off x="6424613" y="38608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08" name="Freeform 102"/>
          <p:cNvSpPr>
            <a:spLocks/>
          </p:cNvSpPr>
          <p:nvPr/>
        </p:nvSpPr>
        <p:spPr bwMode="auto">
          <a:xfrm>
            <a:off x="6424613" y="38227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09" name="Freeform 103"/>
          <p:cNvSpPr>
            <a:spLocks/>
          </p:cNvSpPr>
          <p:nvPr/>
        </p:nvSpPr>
        <p:spPr bwMode="auto">
          <a:xfrm>
            <a:off x="6424613" y="36957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0" name="Freeform 104"/>
          <p:cNvSpPr>
            <a:spLocks/>
          </p:cNvSpPr>
          <p:nvPr/>
        </p:nvSpPr>
        <p:spPr bwMode="auto">
          <a:xfrm>
            <a:off x="6424613" y="36576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1" name="Freeform 105"/>
          <p:cNvSpPr>
            <a:spLocks/>
          </p:cNvSpPr>
          <p:nvPr/>
        </p:nvSpPr>
        <p:spPr bwMode="auto">
          <a:xfrm>
            <a:off x="6424613" y="3530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2" name="Freeform 106"/>
          <p:cNvSpPr>
            <a:spLocks/>
          </p:cNvSpPr>
          <p:nvPr/>
        </p:nvSpPr>
        <p:spPr bwMode="auto">
          <a:xfrm>
            <a:off x="6424613" y="34798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3" name="Freeform 107"/>
          <p:cNvSpPr>
            <a:spLocks/>
          </p:cNvSpPr>
          <p:nvPr/>
        </p:nvSpPr>
        <p:spPr bwMode="auto">
          <a:xfrm>
            <a:off x="6424613" y="33528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4" name="Freeform 108"/>
          <p:cNvSpPr>
            <a:spLocks/>
          </p:cNvSpPr>
          <p:nvPr/>
        </p:nvSpPr>
        <p:spPr bwMode="auto">
          <a:xfrm>
            <a:off x="6424613" y="33147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5" name="Freeform 109"/>
          <p:cNvSpPr>
            <a:spLocks/>
          </p:cNvSpPr>
          <p:nvPr/>
        </p:nvSpPr>
        <p:spPr bwMode="auto">
          <a:xfrm>
            <a:off x="6424613" y="31877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6" name="Freeform 110"/>
          <p:cNvSpPr>
            <a:spLocks/>
          </p:cNvSpPr>
          <p:nvPr/>
        </p:nvSpPr>
        <p:spPr bwMode="auto">
          <a:xfrm>
            <a:off x="6424613" y="31496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7" name="Freeform 111"/>
          <p:cNvSpPr>
            <a:spLocks/>
          </p:cNvSpPr>
          <p:nvPr/>
        </p:nvSpPr>
        <p:spPr bwMode="auto">
          <a:xfrm>
            <a:off x="6424613" y="3022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8" name="Freeform 112"/>
          <p:cNvSpPr>
            <a:spLocks/>
          </p:cNvSpPr>
          <p:nvPr/>
        </p:nvSpPr>
        <p:spPr bwMode="auto">
          <a:xfrm>
            <a:off x="6424613" y="29845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9" name="Freeform 113"/>
          <p:cNvSpPr>
            <a:spLocks/>
          </p:cNvSpPr>
          <p:nvPr/>
        </p:nvSpPr>
        <p:spPr bwMode="auto">
          <a:xfrm>
            <a:off x="6424613" y="28575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20" name="Freeform 114"/>
          <p:cNvSpPr>
            <a:spLocks/>
          </p:cNvSpPr>
          <p:nvPr/>
        </p:nvSpPr>
        <p:spPr bwMode="auto">
          <a:xfrm>
            <a:off x="6424613" y="28194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21" name="Freeform 115"/>
          <p:cNvSpPr>
            <a:spLocks/>
          </p:cNvSpPr>
          <p:nvPr/>
        </p:nvSpPr>
        <p:spPr bwMode="auto">
          <a:xfrm>
            <a:off x="6424613" y="26924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22" name="Freeform 116"/>
          <p:cNvSpPr>
            <a:spLocks/>
          </p:cNvSpPr>
          <p:nvPr/>
        </p:nvSpPr>
        <p:spPr bwMode="auto">
          <a:xfrm>
            <a:off x="6424613" y="26416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23" name="Freeform 117"/>
          <p:cNvSpPr>
            <a:spLocks/>
          </p:cNvSpPr>
          <p:nvPr/>
        </p:nvSpPr>
        <p:spPr bwMode="auto">
          <a:xfrm>
            <a:off x="6424613" y="25146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24" name="Freeform 118"/>
          <p:cNvSpPr>
            <a:spLocks/>
          </p:cNvSpPr>
          <p:nvPr/>
        </p:nvSpPr>
        <p:spPr bwMode="auto">
          <a:xfrm>
            <a:off x="6424613" y="24765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25" name="Freeform 119"/>
          <p:cNvSpPr>
            <a:spLocks/>
          </p:cNvSpPr>
          <p:nvPr/>
        </p:nvSpPr>
        <p:spPr bwMode="auto">
          <a:xfrm>
            <a:off x="6424613" y="23495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26" name="Freeform 120"/>
          <p:cNvSpPr>
            <a:spLocks/>
          </p:cNvSpPr>
          <p:nvPr/>
        </p:nvSpPr>
        <p:spPr bwMode="auto">
          <a:xfrm>
            <a:off x="6424613" y="23114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27" name="Freeform 121"/>
          <p:cNvSpPr>
            <a:spLocks/>
          </p:cNvSpPr>
          <p:nvPr/>
        </p:nvSpPr>
        <p:spPr bwMode="auto">
          <a:xfrm>
            <a:off x="6424613" y="21844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28" name="Freeform 122"/>
          <p:cNvSpPr>
            <a:spLocks/>
          </p:cNvSpPr>
          <p:nvPr/>
        </p:nvSpPr>
        <p:spPr bwMode="auto">
          <a:xfrm>
            <a:off x="6424613" y="21463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29" name="Freeform 123"/>
          <p:cNvSpPr>
            <a:spLocks/>
          </p:cNvSpPr>
          <p:nvPr/>
        </p:nvSpPr>
        <p:spPr bwMode="auto">
          <a:xfrm>
            <a:off x="6424613" y="20193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30" name="Freeform 124"/>
          <p:cNvSpPr>
            <a:spLocks/>
          </p:cNvSpPr>
          <p:nvPr/>
        </p:nvSpPr>
        <p:spPr bwMode="auto">
          <a:xfrm>
            <a:off x="6424613" y="19812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31" name="Freeform 125"/>
          <p:cNvSpPr>
            <a:spLocks/>
          </p:cNvSpPr>
          <p:nvPr/>
        </p:nvSpPr>
        <p:spPr bwMode="auto">
          <a:xfrm>
            <a:off x="6424613" y="18542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32" name="Freeform 126"/>
          <p:cNvSpPr>
            <a:spLocks/>
          </p:cNvSpPr>
          <p:nvPr/>
        </p:nvSpPr>
        <p:spPr bwMode="auto">
          <a:xfrm>
            <a:off x="6424613" y="18161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33" name="Freeform 127"/>
          <p:cNvSpPr>
            <a:spLocks/>
          </p:cNvSpPr>
          <p:nvPr/>
        </p:nvSpPr>
        <p:spPr bwMode="auto">
          <a:xfrm>
            <a:off x="6424613" y="16891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34" name="Freeform 128"/>
          <p:cNvSpPr>
            <a:spLocks/>
          </p:cNvSpPr>
          <p:nvPr/>
        </p:nvSpPr>
        <p:spPr bwMode="auto">
          <a:xfrm>
            <a:off x="6424613" y="1638300"/>
            <a:ext cx="26987" cy="39688"/>
          </a:xfrm>
          <a:custGeom>
            <a:avLst/>
            <a:gdLst>
              <a:gd name="T0" fmla="*/ 0 w 17"/>
              <a:gd name="T1" fmla="*/ 60484512 h 25"/>
              <a:gd name="T2" fmla="*/ 0 w 17"/>
              <a:gd name="T3" fmla="*/ 0 h 25"/>
              <a:gd name="T4" fmla="*/ 12599754 w 17"/>
              <a:gd name="T5" fmla="*/ 0 h 25"/>
              <a:gd name="T6" fmla="*/ 40321753 w 17"/>
              <a:gd name="T7" fmla="*/ 0 h 25"/>
              <a:gd name="T8" fmla="*/ 40321753 w 17"/>
              <a:gd name="T9" fmla="*/ 60484512 h 25"/>
              <a:gd name="T10" fmla="*/ 12599754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35" name="Freeform 129"/>
          <p:cNvSpPr>
            <a:spLocks/>
          </p:cNvSpPr>
          <p:nvPr/>
        </p:nvSpPr>
        <p:spPr bwMode="auto">
          <a:xfrm>
            <a:off x="6424613" y="15113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36" name="Freeform 130"/>
          <p:cNvSpPr>
            <a:spLocks/>
          </p:cNvSpPr>
          <p:nvPr/>
        </p:nvSpPr>
        <p:spPr bwMode="auto">
          <a:xfrm>
            <a:off x="6424613" y="14732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37" name="Freeform 131"/>
          <p:cNvSpPr>
            <a:spLocks/>
          </p:cNvSpPr>
          <p:nvPr/>
        </p:nvSpPr>
        <p:spPr bwMode="auto">
          <a:xfrm>
            <a:off x="6424613" y="1346200"/>
            <a:ext cx="26987" cy="115888"/>
          </a:xfrm>
          <a:custGeom>
            <a:avLst/>
            <a:gdLst>
              <a:gd name="T0" fmla="*/ 0 w 17"/>
              <a:gd name="T1" fmla="*/ 181452033 h 73"/>
              <a:gd name="T2" fmla="*/ 0 w 17"/>
              <a:gd name="T3" fmla="*/ 0 h 73"/>
              <a:gd name="T4" fmla="*/ 12599754 w 17"/>
              <a:gd name="T5" fmla="*/ 0 h 73"/>
              <a:gd name="T6" fmla="*/ 40321753 w 17"/>
              <a:gd name="T7" fmla="*/ 0 h 73"/>
              <a:gd name="T8" fmla="*/ 40321753 w 17"/>
              <a:gd name="T9" fmla="*/ 181452033 h 73"/>
              <a:gd name="T10" fmla="*/ 12599754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38" name="Freeform 132"/>
          <p:cNvSpPr>
            <a:spLocks/>
          </p:cNvSpPr>
          <p:nvPr/>
        </p:nvSpPr>
        <p:spPr bwMode="auto">
          <a:xfrm>
            <a:off x="7326313" y="3429000"/>
            <a:ext cx="204787" cy="65088"/>
          </a:xfrm>
          <a:custGeom>
            <a:avLst/>
            <a:gdLst>
              <a:gd name="T0" fmla="*/ 322579212 w 129"/>
              <a:gd name="T1" fmla="*/ 100807024 h 41"/>
              <a:gd name="T2" fmla="*/ 0 w 129"/>
              <a:gd name="T3" fmla="*/ 100807024 h 41"/>
              <a:gd name="T4" fmla="*/ 0 w 129"/>
              <a:gd name="T5" fmla="*/ 0 h 41"/>
              <a:gd name="T6" fmla="*/ 322579212 w 129"/>
              <a:gd name="T7" fmla="*/ 100807024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76839" name="Picture 13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6840" name="Line 135"/>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76841" name="Freeform 136"/>
          <p:cNvSpPr>
            <a:spLocks/>
          </p:cNvSpPr>
          <p:nvPr/>
        </p:nvSpPr>
        <p:spPr bwMode="auto">
          <a:xfrm>
            <a:off x="7351713" y="13970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42" name="Rectangle 137"/>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u="none">
                <a:solidFill>
                  <a:srgbClr val="000000"/>
                </a:solidFill>
                <a:latin typeface="Times" charset="0"/>
              </a:rPr>
              <a:t> </a:t>
            </a:r>
          </a:p>
        </p:txBody>
      </p:sp>
      <p:sp>
        <p:nvSpPr>
          <p:cNvPr id="76843" name="Rectangle 138"/>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844" name="Rectangle 139"/>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845" name="Rectangle 140"/>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846" name="Rectangle 141"/>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847" name="Rectangle 142"/>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848" name="Rectangle 143"/>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u="none">
                <a:solidFill>
                  <a:srgbClr val="000000"/>
                </a:solidFill>
                <a:latin typeface="Times" charset="0"/>
              </a:rPr>
              <a:t>S</a:t>
            </a:r>
          </a:p>
        </p:txBody>
      </p:sp>
      <p:sp>
        <p:nvSpPr>
          <p:cNvPr id="667792" name="Rectangle 144"/>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u="none">
                <a:solidFill>
                  <a:srgbClr val="FAFD00"/>
                </a:solidFill>
                <a:latin typeface="Times" charset="0"/>
                <a:ea typeface="+mn-ea"/>
                <a:cs typeface="+mn-cs"/>
              </a:rPr>
              <a:t>U 7 KY</a:t>
            </a:r>
          </a:p>
        </p:txBody>
      </p:sp>
      <p:sp>
        <p:nvSpPr>
          <p:cNvPr id="667793" name="Rectangle 14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u="none">
                <a:solidFill>
                  <a:schemeClr val="tx2"/>
                </a:solidFill>
                <a:latin typeface="Times" charset="0"/>
                <a:ea typeface="+mn-ea"/>
                <a:cs typeface="+mn-cs"/>
              </a:rPr>
              <a:t>7</a:t>
            </a:r>
          </a:p>
        </p:txBody>
      </p:sp>
      <p:sp>
        <p:nvSpPr>
          <p:cNvPr id="667794" name="Rectangle 146"/>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u="none">
                <a:solidFill>
                  <a:srgbClr val="00FF00"/>
                </a:solidFill>
                <a:latin typeface="Times" charset="0"/>
                <a:ea typeface="+mn-ea"/>
                <a:cs typeface="+mn-cs"/>
              </a:rPr>
              <a:t>7 = 4 + 3 </a:t>
            </a:r>
          </a:p>
        </p:txBody>
      </p:sp>
      <p:sp>
        <p:nvSpPr>
          <p:cNvPr id="667795" name="Line 14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67796" name="Rectangle 148"/>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67797" name="Line 149"/>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6855" name="Rectangle 150"/>
          <p:cNvSpPr>
            <a:spLocks noChangeArrowheads="1"/>
          </p:cNvSpPr>
          <p:nvPr/>
        </p:nvSpPr>
        <p:spPr bwMode="auto">
          <a:xfrm>
            <a:off x="5930900" y="449263"/>
            <a:ext cx="511175" cy="3849687"/>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667799" name="Text Box 151"/>
          <p:cNvSpPr txBox="1">
            <a:spLocks noChangeArrowheads="1"/>
          </p:cNvSpPr>
          <p:nvPr/>
        </p:nvSpPr>
        <p:spPr bwMode="auto">
          <a:xfrm rot="16200000">
            <a:off x="4479131" y="2067720"/>
            <a:ext cx="3438525"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u="none" dirty="0">
                <a:solidFill>
                  <a:srgbClr val="EEFF4B"/>
                </a:solidFill>
                <a:latin typeface="Times" charset="0"/>
                <a:ea typeface="+mn-ea"/>
                <a:cs typeface="+mn-cs"/>
              </a:rPr>
              <a:t>JAMII 3</a:t>
            </a:r>
          </a:p>
        </p:txBody>
      </p:sp>
      <p:sp>
        <p:nvSpPr>
          <p:cNvPr id="76857" name="Rectangle 152"/>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76858" name="Rectangle 153"/>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667802" name="Text Box 154"/>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u="none">
                <a:solidFill>
                  <a:srgbClr val="EEFF4B"/>
                </a:solidFill>
                <a:latin typeface="Times" charset="0"/>
                <a:ea typeface="+mn-ea"/>
                <a:cs typeface="+mn-cs"/>
              </a:rPr>
              <a:t>K</a:t>
            </a:r>
          </a:p>
        </p:txBody>
      </p:sp>
      <p:sp>
        <p:nvSpPr>
          <p:cNvPr id="667803" name="Text Box 155"/>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u="none">
                <a:solidFill>
                  <a:srgbClr val="EEFF4B"/>
                </a:solidFill>
                <a:latin typeface="Times" charset="0"/>
                <a:ea typeface="+mn-ea"/>
                <a:cs typeface="+mn-cs"/>
              </a:rPr>
              <a:t>Y</a:t>
            </a:r>
          </a:p>
        </p:txBody>
      </p:sp>
      <p:sp>
        <p:nvSpPr>
          <p:cNvPr id="76861" name="Rectangle 156"/>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667805" name="Text Box 157"/>
          <p:cNvSpPr txBox="1">
            <a:spLocks noChangeArrowheads="1"/>
          </p:cNvSpPr>
          <p:nvPr/>
        </p:nvSpPr>
        <p:spPr bwMode="auto">
          <a:xfrm rot="-5388536">
            <a:off x="2816226" y="3871912"/>
            <a:ext cx="1966912"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u="none">
                <a:solidFill>
                  <a:srgbClr val="EEFF4B"/>
                </a:solidFill>
                <a:latin typeface="Times" charset="0"/>
                <a:ea typeface="+mn-ea"/>
                <a:cs typeface="+mn-cs"/>
              </a:rPr>
              <a:t>WATU 4</a:t>
            </a:r>
          </a:p>
        </p:txBody>
      </p:sp>
      <p:sp>
        <p:nvSpPr>
          <p:cNvPr id="76863" name="Rectangle 158"/>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667807" name="Text Box 159"/>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u="none">
                <a:solidFill>
                  <a:srgbClr val="EEFF4B"/>
                </a:solidFill>
                <a:latin typeface="Times" charset="0"/>
                <a:ea typeface="+mn-ea"/>
                <a:cs typeface="+mn-cs"/>
              </a:rPr>
              <a:t>U</a:t>
            </a:r>
          </a:p>
        </p:txBody>
      </p:sp>
      <p:sp>
        <p:nvSpPr>
          <p:cNvPr id="76865" name="Freeform 160"/>
          <p:cNvSpPr>
            <a:spLocks/>
          </p:cNvSpPr>
          <p:nvPr/>
        </p:nvSpPr>
        <p:spPr bwMode="auto">
          <a:xfrm>
            <a:off x="7326313" y="34163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66" name="Freeform 161"/>
          <p:cNvSpPr>
            <a:spLocks/>
          </p:cNvSpPr>
          <p:nvPr/>
        </p:nvSpPr>
        <p:spPr bwMode="auto">
          <a:xfrm>
            <a:off x="7656513" y="170180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67" name="AutoShape 163"/>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76868" name="Freeform 164"/>
          <p:cNvSpPr>
            <a:spLocks/>
          </p:cNvSpPr>
          <p:nvPr/>
        </p:nvSpPr>
        <p:spPr bwMode="auto">
          <a:xfrm>
            <a:off x="7339013" y="5200650"/>
            <a:ext cx="204787" cy="77788"/>
          </a:xfrm>
          <a:custGeom>
            <a:avLst/>
            <a:gdLst>
              <a:gd name="T0" fmla="*/ 322579212 w 129"/>
              <a:gd name="T1" fmla="*/ 120968278 h 49"/>
              <a:gd name="T2" fmla="*/ 0 w 129"/>
              <a:gd name="T3" fmla="*/ 120968278 h 49"/>
              <a:gd name="T4" fmla="*/ 0 w 129"/>
              <a:gd name="T5" fmla="*/ 0 h 49"/>
              <a:gd name="T6" fmla="*/ 322579212 w 129"/>
              <a:gd name="T7" fmla="*/ 12096827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69" name="AutoShape 165"/>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76870" name="Rectangle 166"/>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76871" name="AutoShape 167"/>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6872" name="Rectangle 168"/>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76873" name="AutoShape 169"/>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76874" name="Group 170"/>
          <p:cNvGrpSpPr>
            <a:grpSpLocks/>
          </p:cNvGrpSpPr>
          <p:nvPr/>
        </p:nvGrpSpPr>
        <p:grpSpPr bwMode="auto">
          <a:xfrm>
            <a:off x="6591300" y="4418013"/>
            <a:ext cx="952500" cy="527050"/>
            <a:chOff x="4152" y="2783"/>
            <a:chExt cx="600" cy="332"/>
          </a:xfrm>
        </p:grpSpPr>
        <p:sp>
          <p:nvSpPr>
            <p:cNvPr id="77040" name="AutoShape 171"/>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77041" name="Rectangle 172"/>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77042" name="AutoShape 173"/>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667822" name="Rectangle 174"/>
          <p:cNvSpPr>
            <a:spLocks noChangeArrowheads="1"/>
          </p:cNvSpPr>
          <p:nvPr/>
        </p:nvSpPr>
        <p:spPr bwMode="auto">
          <a:xfrm>
            <a:off x="7269163" y="4330700"/>
            <a:ext cx="7286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u="none">
                <a:solidFill>
                  <a:srgbClr val="FFFF00"/>
                </a:solidFill>
                <a:latin typeface="Times" charset="0"/>
                <a:ea typeface="+mn-ea"/>
                <a:cs typeface="+mn-cs"/>
              </a:rPr>
              <a:t>(500 B.C.)</a:t>
            </a:r>
          </a:p>
        </p:txBody>
      </p:sp>
      <p:sp>
        <p:nvSpPr>
          <p:cNvPr id="667823" name="Rectangle 175"/>
          <p:cNvSpPr>
            <a:spLocks noChangeArrowheads="1"/>
          </p:cNvSpPr>
          <p:nvPr/>
        </p:nvSpPr>
        <p:spPr bwMode="auto">
          <a:xfrm>
            <a:off x="7262813" y="1219200"/>
            <a:ext cx="7921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u="none">
                <a:solidFill>
                  <a:srgbClr val="FFFF00"/>
                </a:solidFill>
                <a:latin typeface="Times" charset="0"/>
                <a:ea typeface="+mn-ea"/>
                <a:cs typeface="+mn-cs"/>
              </a:rPr>
              <a:t>(1000 B.C.)</a:t>
            </a:r>
          </a:p>
        </p:txBody>
      </p:sp>
      <p:sp>
        <p:nvSpPr>
          <p:cNvPr id="76877" name="Line 176"/>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78" name="Line 177"/>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79" name="Line 178"/>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80" name="Line 179"/>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81" name="Line 180"/>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82" name="Line 181"/>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83" name="Line 182"/>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84" name="Line 183"/>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85" name="Line 184"/>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86" name="Line 185"/>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87" name="Line 186"/>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88" name="Line 187"/>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89" name="Rectangle 188"/>
          <p:cNvSpPr>
            <a:spLocks noChangeArrowheads="1"/>
          </p:cNvSpPr>
          <p:nvPr/>
        </p:nvSpPr>
        <p:spPr bwMode="auto">
          <a:xfrm>
            <a:off x="6523038" y="3213100"/>
            <a:ext cx="695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MATEKA</a:t>
            </a:r>
          </a:p>
        </p:txBody>
      </p:sp>
      <p:sp>
        <p:nvSpPr>
          <p:cNvPr id="76890" name="Line 189"/>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91" name="Line 190"/>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92" name="Line 191"/>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93" name="Rectangle 192"/>
          <p:cNvSpPr>
            <a:spLocks noChangeArrowheads="1"/>
          </p:cNvSpPr>
          <p:nvPr/>
        </p:nvSpPr>
        <p:spPr bwMode="auto">
          <a:xfrm>
            <a:off x="6599238" y="4394200"/>
            <a:ext cx="669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KIMNYA</a:t>
            </a:r>
          </a:p>
        </p:txBody>
      </p:sp>
      <p:sp>
        <p:nvSpPr>
          <p:cNvPr id="76894" name="Line 193"/>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95" name="Line 194"/>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96" name="Rectangle 19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76897" name="AutoShape 196"/>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6898" name="Rectangle 197"/>
          <p:cNvSpPr>
            <a:spLocks noChangeArrowheads="1"/>
          </p:cNvSpPr>
          <p:nvPr/>
        </p:nvSpPr>
        <p:spPr bwMode="auto">
          <a:xfrm>
            <a:off x="6610350" y="5102225"/>
            <a:ext cx="585788"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u="none">
                <a:solidFill>
                  <a:srgbClr val="000000"/>
                </a:solidFill>
                <a:latin typeface="Chicago" charset="0"/>
              </a:rPr>
              <a:t>YESU</a:t>
            </a:r>
          </a:p>
        </p:txBody>
      </p:sp>
      <p:sp>
        <p:nvSpPr>
          <p:cNvPr id="76899" name="Line 198"/>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00" name="Line 199"/>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01" name="Line 200"/>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02" name="Line 201"/>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03" name="Line 202"/>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04" name="Line 203"/>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05" name="Rectangle 204"/>
          <p:cNvSpPr>
            <a:spLocks noChangeArrowheads="1"/>
          </p:cNvSpPr>
          <p:nvPr/>
        </p:nvSpPr>
        <p:spPr bwMode="auto">
          <a:xfrm>
            <a:off x="6580188" y="1266825"/>
            <a:ext cx="746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UTUKUFU</a:t>
            </a:r>
          </a:p>
        </p:txBody>
      </p:sp>
      <p:sp>
        <p:nvSpPr>
          <p:cNvPr id="76906" name="Line 205"/>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07" name="Rectangle 206"/>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7855" name="Rectangle 207"/>
          <p:cNvSpPr>
            <a:spLocks noChangeArrowheads="1"/>
          </p:cNvSpPr>
          <p:nvPr/>
        </p:nvSpPr>
        <p:spPr bwMode="auto">
          <a:xfrm>
            <a:off x="4097338" y="2001838"/>
            <a:ext cx="1625600" cy="44418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667856" name="Rectangle 208"/>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667857" name="Rectangle 209"/>
          <p:cNvSpPr>
            <a:spLocks noChangeArrowheads="1"/>
          </p:cNvSpPr>
          <p:nvPr/>
        </p:nvSpPr>
        <p:spPr bwMode="auto">
          <a:xfrm>
            <a:off x="6486525" y="449263"/>
            <a:ext cx="1625600" cy="75723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76911" name="Rectangle 210"/>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7859" name="Text Box 211"/>
          <p:cNvSpPr txBox="1">
            <a:spLocks noChangeArrowheads="1"/>
          </p:cNvSpPr>
          <p:nvPr/>
        </p:nvSpPr>
        <p:spPr bwMode="auto">
          <a:xfrm>
            <a:off x="1765300" y="-12700"/>
            <a:ext cx="36496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waamuzi - Esta</a:t>
            </a:r>
          </a:p>
        </p:txBody>
      </p:sp>
      <p:sp>
        <p:nvSpPr>
          <p:cNvPr id="76913" name="Text Box 225"/>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76914" name="Text Box 226"/>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endParaRPr lang="en-GB" sz="2000" u="none">
              <a:solidFill>
                <a:srgbClr val="FFA27C"/>
              </a:solidFill>
              <a:latin typeface="B VAG Rounded Bold" charset="0"/>
            </a:endParaRPr>
          </a:p>
        </p:txBody>
      </p:sp>
      <p:sp>
        <p:nvSpPr>
          <p:cNvPr id="76915" name="Rectangle 227"/>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7876" name="Rectangle 228"/>
          <p:cNvSpPr>
            <a:spLocks noChangeArrowheads="1"/>
          </p:cNvSpPr>
          <p:nvPr/>
        </p:nvSpPr>
        <p:spPr bwMode="auto">
          <a:xfrm>
            <a:off x="80756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15</a:t>
            </a:r>
          </a:p>
        </p:txBody>
      </p:sp>
      <p:grpSp>
        <p:nvGrpSpPr>
          <p:cNvPr id="76917" name="Group 229"/>
          <p:cNvGrpSpPr>
            <a:grpSpLocks/>
          </p:cNvGrpSpPr>
          <p:nvPr/>
        </p:nvGrpSpPr>
        <p:grpSpPr bwMode="auto">
          <a:xfrm>
            <a:off x="5221288" y="1395413"/>
            <a:ext cx="2760662" cy="4311650"/>
            <a:chOff x="3289" y="879"/>
            <a:chExt cx="1739" cy="2716"/>
          </a:xfrm>
        </p:grpSpPr>
        <p:grpSp>
          <p:nvGrpSpPr>
            <p:cNvPr id="76996" name="Group 230"/>
            <p:cNvGrpSpPr>
              <a:grpSpLocks/>
            </p:cNvGrpSpPr>
            <p:nvPr/>
          </p:nvGrpSpPr>
          <p:grpSpPr bwMode="auto">
            <a:xfrm>
              <a:off x="3289" y="1430"/>
              <a:ext cx="284" cy="260"/>
              <a:chOff x="1609" y="1232"/>
              <a:chExt cx="284" cy="260"/>
            </a:xfrm>
          </p:grpSpPr>
          <p:grpSp>
            <p:nvGrpSpPr>
              <p:cNvPr id="77030" name="Group 231"/>
              <p:cNvGrpSpPr>
                <a:grpSpLocks/>
              </p:cNvGrpSpPr>
              <p:nvPr/>
            </p:nvGrpSpPr>
            <p:grpSpPr bwMode="auto">
              <a:xfrm>
                <a:off x="1620" y="1232"/>
                <a:ext cx="236" cy="260"/>
                <a:chOff x="1558" y="1007"/>
                <a:chExt cx="2107" cy="1949"/>
              </a:xfrm>
            </p:grpSpPr>
            <p:grpSp>
              <p:nvGrpSpPr>
                <p:cNvPr id="77032" name="Group 233"/>
                <p:cNvGrpSpPr>
                  <a:grpSpLocks/>
                </p:cNvGrpSpPr>
                <p:nvPr/>
              </p:nvGrpSpPr>
              <p:grpSpPr bwMode="auto">
                <a:xfrm>
                  <a:off x="1558" y="1205"/>
                  <a:ext cx="2107" cy="1420"/>
                  <a:chOff x="578" y="2316"/>
                  <a:chExt cx="2105" cy="1421"/>
                </a:xfrm>
              </p:grpSpPr>
              <p:sp>
                <p:nvSpPr>
                  <p:cNvPr id="77038" name="Freeform 234" descr="Cork"/>
                  <p:cNvSpPr>
                    <a:spLocks/>
                  </p:cNvSpPr>
                  <p:nvPr/>
                </p:nvSpPr>
                <p:spPr bwMode="auto">
                  <a:xfrm>
                    <a:off x="633" y="2316"/>
                    <a:ext cx="2050" cy="256"/>
                  </a:xfrm>
                  <a:custGeom>
                    <a:avLst/>
                    <a:gdLst>
                      <a:gd name="T0" fmla="*/ 97 w 592"/>
                      <a:gd name="T1" fmla="*/ 728 h 90"/>
                      <a:gd name="T2" fmla="*/ 263 w 592"/>
                      <a:gd name="T3" fmla="*/ 356 h 90"/>
                      <a:gd name="T4" fmla="*/ 409 w 592"/>
                      <a:gd name="T5" fmla="*/ 290 h 90"/>
                      <a:gd name="T6" fmla="*/ 551 w 592"/>
                      <a:gd name="T7" fmla="*/ 259 h 90"/>
                      <a:gd name="T8" fmla="*/ 1344 w 592"/>
                      <a:gd name="T9" fmla="*/ 276 h 90"/>
                      <a:gd name="T10" fmla="*/ 1821 w 592"/>
                      <a:gd name="T11" fmla="*/ 324 h 90"/>
                      <a:gd name="T12" fmla="*/ 2040 w 592"/>
                      <a:gd name="T13" fmla="*/ 373 h 90"/>
                      <a:gd name="T14" fmla="*/ 2853 w 592"/>
                      <a:gd name="T15" fmla="*/ 421 h 90"/>
                      <a:gd name="T16" fmla="*/ 4052 w 592"/>
                      <a:gd name="T17" fmla="*/ 356 h 90"/>
                      <a:gd name="T18" fmla="*/ 5658 w 592"/>
                      <a:gd name="T19" fmla="*/ 131 h 90"/>
                      <a:gd name="T20" fmla="*/ 6237 w 592"/>
                      <a:gd name="T21" fmla="*/ 0 h 90"/>
                      <a:gd name="T22" fmla="*/ 6860 w 592"/>
                      <a:gd name="T23" fmla="*/ 17 h 90"/>
                      <a:gd name="T24" fmla="*/ 7075 w 592"/>
                      <a:gd name="T25" fmla="*/ 242 h 90"/>
                      <a:gd name="T26" fmla="*/ 7099 w 592"/>
                      <a:gd name="T27" fmla="*/ 290 h 90"/>
                      <a:gd name="T28" fmla="*/ 6978 w 592"/>
                      <a:gd name="T29" fmla="*/ 486 h 90"/>
                      <a:gd name="T30" fmla="*/ 7002 w 592"/>
                      <a:gd name="T31" fmla="*/ 535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039" name="Freeform 235" descr="Cork"/>
                  <p:cNvSpPr>
                    <a:spLocks/>
                  </p:cNvSpPr>
                  <p:nvPr/>
                </p:nvSpPr>
                <p:spPr bwMode="auto">
                  <a:xfrm>
                    <a:off x="578" y="2506"/>
                    <a:ext cx="2074" cy="1231"/>
                  </a:xfrm>
                  <a:custGeom>
                    <a:avLst/>
                    <a:gdLst>
                      <a:gd name="T0" fmla="*/ 7181 w 599"/>
                      <a:gd name="T1" fmla="*/ 0 h 432"/>
                      <a:gd name="T2" fmla="*/ 7133 w 599"/>
                      <a:gd name="T3" fmla="*/ 48 h 432"/>
                      <a:gd name="T4" fmla="*/ 7060 w 599"/>
                      <a:gd name="T5" fmla="*/ 80 h 432"/>
                      <a:gd name="T6" fmla="*/ 7015 w 599"/>
                      <a:gd name="T7" fmla="*/ 194 h 432"/>
                      <a:gd name="T8" fmla="*/ 6679 w 599"/>
                      <a:gd name="T9" fmla="*/ 747 h 432"/>
                      <a:gd name="T10" fmla="*/ 6295 w 599"/>
                      <a:gd name="T11" fmla="*/ 1690 h 432"/>
                      <a:gd name="T12" fmla="*/ 6174 w 599"/>
                      <a:gd name="T13" fmla="*/ 2160 h 432"/>
                      <a:gd name="T14" fmla="*/ 6056 w 599"/>
                      <a:gd name="T15" fmla="*/ 2841 h 432"/>
                      <a:gd name="T16" fmla="*/ 5935 w 599"/>
                      <a:gd name="T17" fmla="*/ 3266 h 432"/>
                      <a:gd name="T18" fmla="*/ 5526 w 599"/>
                      <a:gd name="T19" fmla="*/ 3428 h 432"/>
                      <a:gd name="T20" fmla="*/ 5190 w 599"/>
                      <a:gd name="T21" fmla="*/ 3362 h 432"/>
                      <a:gd name="T22" fmla="*/ 5048 w 599"/>
                      <a:gd name="T23" fmla="*/ 3328 h 432"/>
                      <a:gd name="T24" fmla="*/ 5097 w 599"/>
                      <a:gd name="T25" fmla="*/ 2858 h 432"/>
                      <a:gd name="T26" fmla="*/ 5166 w 599"/>
                      <a:gd name="T27" fmla="*/ 2744 h 432"/>
                      <a:gd name="T28" fmla="*/ 4854 w 599"/>
                      <a:gd name="T29" fmla="*/ 2664 h 432"/>
                      <a:gd name="T30" fmla="*/ 4158 w 599"/>
                      <a:gd name="T31" fmla="*/ 2565 h 432"/>
                      <a:gd name="T32" fmla="*/ 1354 w 599"/>
                      <a:gd name="T33" fmla="*/ 2924 h 432"/>
                      <a:gd name="T34" fmla="*/ 1236 w 599"/>
                      <a:gd name="T35" fmla="*/ 2989 h 432"/>
                      <a:gd name="T36" fmla="*/ 1042 w 599"/>
                      <a:gd name="T37" fmla="*/ 3183 h 432"/>
                      <a:gd name="T38" fmla="*/ 637 w 599"/>
                      <a:gd name="T39" fmla="*/ 3508 h 432"/>
                      <a:gd name="T40" fmla="*/ 346 w 599"/>
                      <a:gd name="T41" fmla="*/ 3428 h 432"/>
                      <a:gd name="T42" fmla="*/ 204 w 599"/>
                      <a:gd name="T43" fmla="*/ 3362 h 432"/>
                      <a:gd name="T44" fmla="*/ 83 w 599"/>
                      <a:gd name="T45" fmla="*/ 3231 h 432"/>
                      <a:gd name="T46" fmla="*/ 132 w 599"/>
                      <a:gd name="T47" fmla="*/ 3021 h 432"/>
                      <a:gd name="T48" fmla="*/ 204 w 599"/>
                      <a:gd name="T49" fmla="*/ 2713 h 432"/>
                      <a:gd name="T50" fmla="*/ 322 w 599"/>
                      <a:gd name="T51" fmla="*/ 2129 h 432"/>
                      <a:gd name="T52" fmla="*/ 346 w 599"/>
                      <a:gd name="T53" fmla="*/ 1527 h 432"/>
                      <a:gd name="T54" fmla="*/ 370 w 599"/>
                      <a:gd name="T55" fmla="*/ 1023 h 432"/>
                      <a:gd name="T56" fmla="*/ 346 w 599"/>
                      <a:gd name="T57" fmla="*/ 667 h 432"/>
                      <a:gd name="T58" fmla="*/ 253 w 599"/>
                      <a:gd name="T59" fmla="*/ 242 h 432"/>
                      <a:gd name="T60" fmla="*/ 229 w 599"/>
                      <a:gd name="T61" fmla="*/ 1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7033" name="Freeform 237"/>
                <p:cNvSpPr>
                  <a:spLocks/>
                </p:cNvSpPr>
                <p:nvPr/>
              </p:nvSpPr>
              <p:spPr bwMode="auto">
                <a:xfrm>
                  <a:off x="1616" y="2649"/>
                  <a:ext cx="88" cy="277"/>
                </a:xfrm>
                <a:custGeom>
                  <a:avLst/>
                  <a:gdLst>
                    <a:gd name="T0" fmla="*/ 78 w 85"/>
                    <a:gd name="T1" fmla="*/ 116 h 318"/>
                    <a:gd name="T2" fmla="*/ 68 w 85"/>
                    <a:gd name="T3" fmla="*/ 52 h 318"/>
                    <a:gd name="T4" fmla="*/ 51 w 85"/>
                    <a:gd name="T5" fmla="*/ 32 h 318"/>
                    <a:gd name="T6" fmla="*/ 59 w 85"/>
                    <a:gd name="T7" fmla="*/ 52 h 318"/>
                    <a:gd name="T8" fmla="*/ 68 w 85"/>
                    <a:gd name="T9" fmla="*/ 21 h 318"/>
                    <a:gd name="T10" fmla="*/ 40 w 85"/>
                    <a:gd name="T11" fmla="*/ 8 h 318"/>
                    <a:gd name="T12" fmla="*/ 40 w 85"/>
                    <a:gd name="T13" fmla="*/ 32 h 318"/>
                    <a:gd name="T14" fmla="*/ 51 w 85"/>
                    <a:gd name="T15" fmla="*/ 142 h 318"/>
                    <a:gd name="T16" fmla="*/ 32 w 85"/>
                    <a:gd name="T17" fmla="*/ 122 h 318"/>
                    <a:gd name="T18" fmla="*/ 40 w 85"/>
                    <a:gd name="T19" fmla="*/ 97 h 318"/>
                    <a:gd name="T20" fmla="*/ 51 w 85"/>
                    <a:gd name="T21" fmla="*/ 122 h 318"/>
                    <a:gd name="T22" fmla="*/ 40 w 85"/>
                    <a:gd name="T23" fmla="*/ 78 h 318"/>
                    <a:gd name="T24" fmla="*/ 51 w 85"/>
                    <a:gd name="T25" fmla="*/ 116 h 318"/>
                    <a:gd name="T26" fmla="*/ 40 w 85"/>
                    <a:gd name="T27" fmla="*/ 91 h 318"/>
                    <a:gd name="T28" fmla="*/ 51 w 85"/>
                    <a:gd name="T29" fmla="*/ 109 h 318"/>
                    <a:gd name="T30" fmla="*/ 59 w 85"/>
                    <a:gd name="T31" fmla="*/ 129 h 318"/>
                    <a:gd name="T32" fmla="*/ 78 w 85"/>
                    <a:gd name="T33" fmla="*/ 154 h 318"/>
                    <a:gd name="T34" fmla="*/ 86 w 85"/>
                    <a:gd name="T35" fmla="*/ 173 h 318"/>
                    <a:gd name="T36" fmla="*/ 78 w 85"/>
                    <a:gd name="T37" fmla="*/ 212 h 318"/>
                    <a:gd name="T38" fmla="*/ 68 w 85"/>
                    <a:gd name="T39" fmla="*/ 206 h 318"/>
                    <a:gd name="T40" fmla="*/ 59 w 85"/>
                    <a:gd name="T41" fmla="*/ 238 h 318"/>
                    <a:gd name="T42" fmla="*/ 40 w 85"/>
                    <a:gd name="T43" fmla="*/ 219 h 318"/>
                    <a:gd name="T44" fmla="*/ 32 w 85"/>
                    <a:gd name="T45" fmla="*/ 154 h 318"/>
                    <a:gd name="T46" fmla="*/ 24 w 85"/>
                    <a:gd name="T47" fmla="*/ 186 h 318"/>
                    <a:gd name="T48" fmla="*/ 5 w 85"/>
                    <a:gd name="T49" fmla="*/ 161 h 318"/>
                    <a:gd name="T50" fmla="*/ 40 w 85"/>
                    <a:gd name="T51" fmla="*/ 109 h 318"/>
                    <a:gd name="T52" fmla="*/ 68 w 85"/>
                    <a:gd name="T53" fmla="*/ 129 h 318"/>
                    <a:gd name="T54" fmla="*/ 78 w 85"/>
                    <a:gd name="T55" fmla="*/ 167 h 318"/>
                    <a:gd name="T56" fmla="*/ 68 w 85"/>
                    <a:gd name="T57" fmla="*/ 142 h 318"/>
                    <a:gd name="T58" fmla="*/ 68 w 85"/>
                    <a:gd name="T59" fmla="*/ 8 h 318"/>
                    <a:gd name="T60" fmla="*/ 51 w 85"/>
                    <a:gd name="T61" fmla="*/ 26 h 318"/>
                    <a:gd name="T62" fmla="*/ 24 w 85"/>
                    <a:gd name="T63" fmla="*/ 32 h 318"/>
                    <a:gd name="T64" fmla="*/ 40 w 85"/>
                    <a:gd name="T65" fmla="*/ 71 h 318"/>
                    <a:gd name="T66" fmla="*/ 59 w 85"/>
                    <a:gd name="T67" fmla="*/ 103 h 318"/>
                    <a:gd name="T68" fmla="*/ 78 w 85"/>
                    <a:gd name="T69" fmla="*/ 11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034" name="Freeform 238"/>
                <p:cNvSpPr>
                  <a:spLocks/>
                </p:cNvSpPr>
                <p:nvPr/>
              </p:nvSpPr>
              <p:spPr bwMode="auto">
                <a:xfrm>
                  <a:off x="1635" y="2647"/>
                  <a:ext cx="109" cy="309"/>
                </a:xfrm>
                <a:custGeom>
                  <a:avLst/>
                  <a:gdLst>
                    <a:gd name="T0" fmla="*/ 1 w 105"/>
                    <a:gd name="T1" fmla="*/ 0 h 354"/>
                    <a:gd name="T2" fmla="*/ 100 w 105"/>
                    <a:gd name="T3" fmla="*/ 3 h 354"/>
                    <a:gd name="T4" fmla="*/ 79 w 105"/>
                    <a:gd name="T5" fmla="*/ 22 h 354"/>
                    <a:gd name="T6" fmla="*/ 90 w 105"/>
                    <a:gd name="T7" fmla="*/ 46 h 354"/>
                    <a:gd name="T8" fmla="*/ 90 w 105"/>
                    <a:gd name="T9" fmla="*/ 111 h 354"/>
                    <a:gd name="T10" fmla="*/ 105 w 105"/>
                    <a:gd name="T11" fmla="*/ 128 h 354"/>
                    <a:gd name="T12" fmla="*/ 105 w 105"/>
                    <a:gd name="T13" fmla="*/ 182 h 354"/>
                    <a:gd name="T14" fmla="*/ 90 w 105"/>
                    <a:gd name="T15" fmla="*/ 256 h 354"/>
                    <a:gd name="T16" fmla="*/ 74 w 105"/>
                    <a:gd name="T17" fmla="*/ 270 h 354"/>
                    <a:gd name="T18" fmla="*/ 16 w 105"/>
                    <a:gd name="T19" fmla="*/ 244 h 354"/>
                    <a:gd name="T20" fmla="*/ 12 w 105"/>
                    <a:gd name="T21" fmla="*/ 215 h 354"/>
                    <a:gd name="T22" fmla="*/ 16 w 105"/>
                    <a:gd name="T23" fmla="*/ 187 h 354"/>
                    <a:gd name="T24" fmla="*/ 9 w 105"/>
                    <a:gd name="T25" fmla="*/ 75 h 354"/>
                    <a:gd name="T26" fmla="*/ 22 w 105"/>
                    <a:gd name="T27" fmla="*/ 34 h 354"/>
                    <a:gd name="T28" fmla="*/ 6 w 105"/>
                    <a:gd name="T29" fmla="*/ 10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035" name="Freeform 239"/>
                <p:cNvSpPr>
                  <a:spLocks/>
                </p:cNvSpPr>
                <p:nvPr/>
              </p:nvSpPr>
              <p:spPr bwMode="auto">
                <a:xfrm>
                  <a:off x="3008" y="2583"/>
                  <a:ext cx="155" cy="328"/>
                </a:xfrm>
                <a:custGeom>
                  <a:avLst/>
                  <a:gdLst>
                    <a:gd name="T0" fmla="*/ 153 w 149"/>
                    <a:gd name="T1" fmla="*/ 15 h 376"/>
                    <a:gd name="T2" fmla="*/ 144 w 149"/>
                    <a:gd name="T3" fmla="*/ 79 h 376"/>
                    <a:gd name="T4" fmla="*/ 135 w 149"/>
                    <a:gd name="T5" fmla="*/ 99 h 376"/>
                    <a:gd name="T6" fmla="*/ 132 w 149"/>
                    <a:gd name="T7" fmla="*/ 106 h 376"/>
                    <a:gd name="T8" fmla="*/ 112 w 149"/>
                    <a:gd name="T9" fmla="*/ 186 h 376"/>
                    <a:gd name="T10" fmla="*/ 88 w 149"/>
                    <a:gd name="T11" fmla="*/ 239 h 376"/>
                    <a:gd name="T12" fmla="*/ 72 w 149"/>
                    <a:gd name="T13" fmla="*/ 276 h 376"/>
                    <a:gd name="T14" fmla="*/ 60 w 149"/>
                    <a:gd name="T15" fmla="*/ 277 h 376"/>
                    <a:gd name="T16" fmla="*/ 20 w 149"/>
                    <a:gd name="T17" fmla="*/ 282 h 376"/>
                    <a:gd name="T18" fmla="*/ 2 w 149"/>
                    <a:gd name="T19" fmla="*/ 267 h 376"/>
                    <a:gd name="T20" fmla="*/ 5 w 149"/>
                    <a:gd name="T21" fmla="*/ 241 h 376"/>
                    <a:gd name="T22" fmla="*/ 8 w 149"/>
                    <a:gd name="T23" fmla="*/ 167 h 376"/>
                    <a:gd name="T24" fmla="*/ 23 w 149"/>
                    <a:gd name="T25" fmla="*/ 152 h 376"/>
                    <a:gd name="T26" fmla="*/ 36 w 149"/>
                    <a:gd name="T27" fmla="*/ 80 h 376"/>
                    <a:gd name="T28" fmla="*/ 46 w 149"/>
                    <a:gd name="T29" fmla="*/ 57 h 376"/>
                    <a:gd name="T30" fmla="*/ 86 w 149"/>
                    <a:gd name="T31" fmla="*/ 14 h 376"/>
                    <a:gd name="T32" fmla="*/ 132 w 149"/>
                    <a:gd name="T33" fmla="*/ 14 h 376"/>
                    <a:gd name="T34" fmla="*/ 153 w 149"/>
                    <a:gd name="T35" fmla="*/ 1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036" name="Freeform 240"/>
                <p:cNvSpPr>
                  <a:spLocks/>
                </p:cNvSpPr>
                <p:nvPr/>
              </p:nvSpPr>
              <p:spPr bwMode="auto">
                <a:xfrm>
                  <a:off x="1714" y="1020"/>
                  <a:ext cx="99" cy="440"/>
                </a:xfrm>
                <a:custGeom>
                  <a:avLst/>
                  <a:gdLst>
                    <a:gd name="T0" fmla="*/ 28 w 96"/>
                    <a:gd name="T1" fmla="*/ 370 h 504"/>
                    <a:gd name="T2" fmla="*/ 65 w 96"/>
                    <a:gd name="T3" fmla="*/ 376 h 504"/>
                    <a:gd name="T4" fmla="*/ 76 w 96"/>
                    <a:gd name="T5" fmla="*/ 344 h 504"/>
                    <a:gd name="T6" fmla="*/ 76 w 96"/>
                    <a:gd name="T7" fmla="*/ 246 h 504"/>
                    <a:gd name="T8" fmla="*/ 94 w 96"/>
                    <a:gd name="T9" fmla="*/ 163 h 504"/>
                    <a:gd name="T10" fmla="*/ 102 w 96"/>
                    <a:gd name="T11" fmla="*/ 133 h 504"/>
                    <a:gd name="T12" fmla="*/ 94 w 96"/>
                    <a:gd name="T13" fmla="*/ 39 h 504"/>
                    <a:gd name="T14" fmla="*/ 81 w 96"/>
                    <a:gd name="T15" fmla="*/ 4 h 504"/>
                    <a:gd name="T16" fmla="*/ 31 w 96"/>
                    <a:gd name="T17" fmla="*/ 19 h 504"/>
                    <a:gd name="T18" fmla="*/ 28 w 96"/>
                    <a:gd name="T19" fmla="*/ 93 h 504"/>
                    <a:gd name="T20" fmla="*/ 34 w 96"/>
                    <a:gd name="T21" fmla="*/ 277 h 504"/>
                    <a:gd name="T22" fmla="*/ 42 w 96"/>
                    <a:gd name="T23" fmla="*/ 309 h 504"/>
                    <a:gd name="T24" fmla="*/ 26 w 96"/>
                    <a:gd name="T25" fmla="*/ 361 h 504"/>
                    <a:gd name="T26" fmla="*/ 28 w 96"/>
                    <a:gd name="T27" fmla="*/ 37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037" name="Freeform 241"/>
                <p:cNvSpPr>
                  <a:spLocks/>
                </p:cNvSpPr>
                <p:nvPr/>
              </p:nvSpPr>
              <p:spPr bwMode="auto">
                <a:xfrm>
                  <a:off x="3431" y="1007"/>
                  <a:ext cx="156" cy="358"/>
                </a:xfrm>
                <a:custGeom>
                  <a:avLst/>
                  <a:gdLst>
                    <a:gd name="T0" fmla="*/ 5 w 150"/>
                    <a:gd name="T1" fmla="*/ 291 h 410"/>
                    <a:gd name="T2" fmla="*/ 44 w 150"/>
                    <a:gd name="T3" fmla="*/ 313 h 410"/>
                    <a:gd name="T4" fmla="*/ 86 w 150"/>
                    <a:gd name="T5" fmla="*/ 306 h 410"/>
                    <a:gd name="T6" fmla="*/ 101 w 150"/>
                    <a:gd name="T7" fmla="*/ 276 h 410"/>
                    <a:gd name="T8" fmla="*/ 124 w 150"/>
                    <a:gd name="T9" fmla="*/ 213 h 410"/>
                    <a:gd name="T10" fmla="*/ 138 w 150"/>
                    <a:gd name="T11" fmla="*/ 165 h 410"/>
                    <a:gd name="T12" fmla="*/ 147 w 150"/>
                    <a:gd name="T13" fmla="*/ 147 h 410"/>
                    <a:gd name="T14" fmla="*/ 150 w 150"/>
                    <a:gd name="T15" fmla="*/ 89 h 410"/>
                    <a:gd name="T16" fmla="*/ 156 w 150"/>
                    <a:gd name="T17" fmla="*/ 77 h 410"/>
                    <a:gd name="T18" fmla="*/ 158 w 150"/>
                    <a:gd name="T19" fmla="*/ 37 h 410"/>
                    <a:gd name="T20" fmla="*/ 140 w 150"/>
                    <a:gd name="T21" fmla="*/ 0 h 410"/>
                    <a:gd name="T22" fmla="*/ 101 w 150"/>
                    <a:gd name="T23" fmla="*/ 10 h 410"/>
                    <a:gd name="T24" fmla="*/ 83 w 150"/>
                    <a:gd name="T25" fmla="*/ 40 h 410"/>
                    <a:gd name="T26" fmla="*/ 72 w 150"/>
                    <a:gd name="T27" fmla="*/ 105 h 410"/>
                    <a:gd name="T28" fmla="*/ 62 w 150"/>
                    <a:gd name="T29" fmla="*/ 123 h 410"/>
                    <a:gd name="T30" fmla="*/ 46 w 150"/>
                    <a:gd name="T31" fmla="*/ 165 h 410"/>
                    <a:gd name="T32" fmla="*/ 44 w 150"/>
                    <a:gd name="T33" fmla="*/ 172 h 410"/>
                    <a:gd name="T34" fmla="*/ 36 w 150"/>
                    <a:gd name="T35" fmla="*/ 177 h 410"/>
                    <a:gd name="T36" fmla="*/ 34 w 150"/>
                    <a:gd name="T37" fmla="*/ 190 h 410"/>
                    <a:gd name="T38" fmla="*/ 31 w 150"/>
                    <a:gd name="T39" fmla="*/ 196 h 410"/>
                    <a:gd name="T40" fmla="*/ 18 w 150"/>
                    <a:gd name="T41" fmla="*/ 266 h 410"/>
                    <a:gd name="T42" fmla="*/ 10 w 150"/>
                    <a:gd name="T43" fmla="*/ 291 h 410"/>
                    <a:gd name="T44" fmla="*/ 2 w 150"/>
                    <a:gd name="T45" fmla="*/ 294 h 410"/>
                    <a:gd name="T46" fmla="*/ 5 w 150"/>
                    <a:gd name="T47" fmla="*/ 29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77031" name="Rectangle 242"/>
              <p:cNvSpPr>
                <a:spLocks noChangeArrowheads="1"/>
              </p:cNvSpPr>
              <p:nvPr/>
            </p:nvSpPr>
            <p:spPr bwMode="auto">
              <a:xfrm>
                <a:off x="1609" y="1237"/>
                <a:ext cx="28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u="none">
                    <a:solidFill>
                      <a:schemeClr val="bg2"/>
                    </a:solidFill>
                    <a:latin typeface="Kosher-Normal" charset="0"/>
                  </a:rPr>
                  <a:t>AC</a:t>
                </a:r>
                <a:endParaRPr lang="en-US" sz="1600" i="1" u="none">
                  <a:solidFill>
                    <a:schemeClr val="bg2"/>
                  </a:solidFill>
                  <a:latin typeface="Helvetica" charset="0"/>
                </a:endParaRPr>
              </a:p>
            </p:txBody>
          </p:sp>
        </p:grpSp>
        <p:grpSp>
          <p:nvGrpSpPr>
            <p:cNvPr id="76997" name="Group 243"/>
            <p:cNvGrpSpPr>
              <a:grpSpLocks/>
            </p:cNvGrpSpPr>
            <p:nvPr/>
          </p:nvGrpSpPr>
          <p:grpSpPr bwMode="auto">
            <a:xfrm>
              <a:off x="3292" y="3335"/>
              <a:ext cx="277" cy="260"/>
              <a:chOff x="1609" y="1232"/>
              <a:chExt cx="277" cy="260"/>
            </a:xfrm>
          </p:grpSpPr>
          <p:grpSp>
            <p:nvGrpSpPr>
              <p:cNvPr id="77020" name="Group 244"/>
              <p:cNvGrpSpPr>
                <a:grpSpLocks/>
              </p:cNvGrpSpPr>
              <p:nvPr/>
            </p:nvGrpSpPr>
            <p:grpSpPr bwMode="auto">
              <a:xfrm>
                <a:off x="1620" y="1232"/>
                <a:ext cx="236" cy="260"/>
                <a:chOff x="1558" y="1007"/>
                <a:chExt cx="2107" cy="1949"/>
              </a:xfrm>
            </p:grpSpPr>
            <p:grpSp>
              <p:nvGrpSpPr>
                <p:cNvPr id="77022" name="Group 246"/>
                <p:cNvGrpSpPr>
                  <a:grpSpLocks/>
                </p:cNvGrpSpPr>
                <p:nvPr/>
              </p:nvGrpSpPr>
              <p:grpSpPr bwMode="auto">
                <a:xfrm>
                  <a:off x="1558" y="1205"/>
                  <a:ext cx="2107" cy="1420"/>
                  <a:chOff x="578" y="2316"/>
                  <a:chExt cx="2105" cy="1421"/>
                </a:xfrm>
              </p:grpSpPr>
              <p:sp>
                <p:nvSpPr>
                  <p:cNvPr id="77028" name="Freeform 247" descr="Cork"/>
                  <p:cNvSpPr>
                    <a:spLocks/>
                  </p:cNvSpPr>
                  <p:nvPr/>
                </p:nvSpPr>
                <p:spPr bwMode="auto">
                  <a:xfrm>
                    <a:off x="633" y="2316"/>
                    <a:ext cx="2050" cy="256"/>
                  </a:xfrm>
                  <a:custGeom>
                    <a:avLst/>
                    <a:gdLst>
                      <a:gd name="T0" fmla="*/ 97 w 592"/>
                      <a:gd name="T1" fmla="*/ 728 h 90"/>
                      <a:gd name="T2" fmla="*/ 263 w 592"/>
                      <a:gd name="T3" fmla="*/ 356 h 90"/>
                      <a:gd name="T4" fmla="*/ 409 w 592"/>
                      <a:gd name="T5" fmla="*/ 290 h 90"/>
                      <a:gd name="T6" fmla="*/ 551 w 592"/>
                      <a:gd name="T7" fmla="*/ 259 h 90"/>
                      <a:gd name="T8" fmla="*/ 1344 w 592"/>
                      <a:gd name="T9" fmla="*/ 276 h 90"/>
                      <a:gd name="T10" fmla="*/ 1821 w 592"/>
                      <a:gd name="T11" fmla="*/ 324 h 90"/>
                      <a:gd name="T12" fmla="*/ 2040 w 592"/>
                      <a:gd name="T13" fmla="*/ 373 h 90"/>
                      <a:gd name="T14" fmla="*/ 2853 w 592"/>
                      <a:gd name="T15" fmla="*/ 421 h 90"/>
                      <a:gd name="T16" fmla="*/ 4052 w 592"/>
                      <a:gd name="T17" fmla="*/ 356 h 90"/>
                      <a:gd name="T18" fmla="*/ 5658 w 592"/>
                      <a:gd name="T19" fmla="*/ 131 h 90"/>
                      <a:gd name="T20" fmla="*/ 6237 w 592"/>
                      <a:gd name="T21" fmla="*/ 0 h 90"/>
                      <a:gd name="T22" fmla="*/ 6860 w 592"/>
                      <a:gd name="T23" fmla="*/ 17 h 90"/>
                      <a:gd name="T24" fmla="*/ 7075 w 592"/>
                      <a:gd name="T25" fmla="*/ 242 h 90"/>
                      <a:gd name="T26" fmla="*/ 7099 w 592"/>
                      <a:gd name="T27" fmla="*/ 290 h 90"/>
                      <a:gd name="T28" fmla="*/ 6978 w 592"/>
                      <a:gd name="T29" fmla="*/ 486 h 90"/>
                      <a:gd name="T30" fmla="*/ 7002 w 592"/>
                      <a:gd name="T31" fmla="*/ 535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029" name="Freeform 248" descr="Cork"/>
                  <p:cNvSpPr>
                    <a:spLocks/>
                  </p:cNvSpPr>
                  <p:nvPr/>
                </p:nvSpPr>
                <p:spPr bwMode="auto">
                  <a:xfrm>
                    <a:off x="578" y="2506"/>
                    <a:ext cx="2074" cy="1231"/>
                  </a:xfrm>
                  <a:custGeom>
                    <a:avLst/>
                    <a:gdLst>
                      <a:gd name="T0" fmla="*/ 7181 w 599"/>
                      <a:gd name="T1" fmla="*/ 0 h 432"/>
                      <a:gd name="T2" fmla="*/ 7133 w 599"/>
                      <a:gd name="T3" fmla="*/ 48 h 432"/>
                      <a:gd name="T4" fmla="*/ 7060 w 599"/>
                      <a:gd name="T5" fmla="*/ 80 h 432"/>
                      <a:gd name="T6" fmla="*/ 7015 w 599"/>
                      <a:gd name="T7" fmla="*/ 194 h 432"/>
                      <a:gd name="T8" fmla="*/ 6679 w 599"/>
                      <a:gd name="T9" fmla="*/ 747 h 432"/>
                      <a:gd name="T10" fmla="*/ 6295 w 599"/>
                      <a:gd name="T11" fmla="*/ 1690 h 432"/>
                      <a:gd name="T12" fmla="*/ 6174 w 599"/>
                      <a:gd name="T13" fmla="*/ 2160 h 432"/>
                      <a:gd name="T14" fmla="*/ 6056 w 599"/>
                      <a:gd name="T15" fmla="*/ 2841 h 432"/>
                      <a:gd name="T16" fmla="*/ 5935 w 599"/>
                      <a:gd name="T17" fmla="*/ 3266 h 432"/>
                      <a:gd name="T18" fmla="*/ 5526 w 599"/>
                      <a:gd name="T19" fmla="*/ 3428 h 432"/>
                      <a:gd name="T20" fmla="*/ 5190 w 599"/>
                      <a:gd name="T21" fmla="*/ 3362 h 432"/>
                      <a:gd name="T22" fmla="*/ 5048 w 599"/>
                      <a:gd name="T23" fmla="*/ 3328 h 432"/>
                      <a:gd name="T24" fmla="*/ 5097 w 599"/>
                      <a:gd name="T25" fmla="*/ 2858 h 432"/>
                      <a:gd name="T26" fmla="*/ 5166 w 599"/>
                      <a:gd name="T27" fmla="*/ 2744 h 432"/>
                      <a:gd name="T28" fmla="*/ 4854 w 599"/>
                      <a:gd name="T29" fmla="*/ 2664 h 432"/>
                      <a:gd name="T30" fmla="*/ 4158 w 599"/>
                      <a:gd name="T31" fmla="*/ 2565 h 432"/>
                      <a:gd name="T32" fmla="*/ 1354 w 599"/>
                      <a:gd name="T33" fmla="*/ 2924 h 432"/>
                      <a:gd name="T34" fmla="*/ 1236 w 599"/>
                      <a:gd name="T35" fmla="*/ 2989 h 432"/>
                      <a:gd name="T36" fmla="*/ 1042 w 599"/>
                      <a:gd name="T37" fmla="*/ 3183 h 432"/>
                      <a:gd name="T38" fmla="*/ 637 w 599"/>
                      <a:gd name="T39" fmla="*/ 3508 h 432"/>
                      <a:gd name="T40" fmla="*/ 346 w 599"/>
                      <a:gd name="T41" fmla="*/ 3428 h 432"/>
                      <a:gd name="T42" fmla="*/ 204 w 599"/>
                      <a:gd name="T43" fmla="*/ 3362 h 432"/>
                      <a:gd name="T44" fmla="*/ 83 w 599"/>
                      <a:gd name="T45" fmla="*/ 3231 h 432"/>
                      <a:gd name="T46" fmla="*/ 132 w 599"/>
                      <a:gd name="T47" fmla="*/ 3021 h 432"/>
                      <a:gd name="T48" fmla="*/ 204 w 599"/>
                      <a:gd name="T49" fmla="*/ 2713 h 432"/>
                      <a:gd name="T50" fmla="*/ 322 w 599"/>
                      <a:gd name="T51" fmla="*/ 2129 h 432"/>
                      <a:gd name="T52" fmla="*/ 346 w 599"/>
                      <a:gd name="T53" fmla="*/ 1527 h 432"/>
                      <a:gd name="T54" fmla="*/ 370 w 599"/>
                      <a:gd name="T55" fmla="*/ 1023 h 432"/>
                      <a:gd name="T56" fmla="*/ 346 w 599"/>
                      <a:gd name="T57" fmla="*/ 667 h 432"/>
                      <a:gd name="T58" fmla="*/ 253 w 599"/>
                      <a:gd name="T59" fmla="*/ 242 h 432"/>
                      <a:gd name="T60" fmla="*/ 229 w 599"/>
                      <a:gd name="T61" fmla="*/ 1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7023" name="Freeform 250"/>
                <p:cNvSpPr>
                  <a:spLocks/>
                </p:cNvSpPr>
                <p:nvPr/>
              </p:nvSpPr>
              <p:spPr bwMode="auto">
                <a:xfrm>
                  <a:off x="1616" y="2649"/>
                  <a:ext cx="88" cy="277"/>
                </a:xfrm>
                <a:custGeom>
                  <a:avLst/>
                  <a:gdLst>
                    <a:gd name="T0" fmla="*/ 78 w 85"/>
                    <a:gd name="T1" fmla="*/ 116 h 318"/>
                    <a:gd name="T2" fmla="*/ 68 w 85"/>
                    <a:gd name="T3" fmla="*/ 52 h 318"/>
                    <a:gd name="T4" fmla="*/ 51 w 85"/>
                    <a:gd name="T5" fmla="*/ 32 h 318"/>
                    <a:gd name="T6" fmla="*/ 59 w 85"/>
                    <a:gd name="T7" fmla="*/ 52 h 318"/>
                    <a:gd name="T8" fmla="*/ 68 w 85"/>
                    <a:gd name="T9" fmla="*/ 21 h 318"/>
                    <a:gd name="T10" fmla="*/ 40 w 85"/>
                    <a:gd name="T11" fmla="*/ 8 h 318"/>
                    <a:gd name="T12" fmla="*/ 40 w 85"/>
                    <a:gd name="T13" fmla="*/ 32 h 318"/>
                    <a:gd name="T14" fmla="*/ 51 w 85"/>
                    <a:gd name="T15" fmla="*/ 142 h 318"/>
                    <a:gd name="T16" fmla="*/ 32 w 85"/>
                    <a:gd name="T17" fmla="*/ 122 h 318"/>
                    <a:gd name="T18" fmla="*/ 40 w 85"/>
                    <a:gd name="T19" fmla="*/ 97 h 318"/>
                    <a:gd name="T20" fmla="*/ 51 w 85"/>
                    <a:gd name="T21" fmla="*/ 122 h 318"/>
                    <a:gd name="T22" fmla="*/ 40 w 85"/>
                    <a:gd name="T23" fmla="*/ 78 h 318"/>
                    <a:gd name="T24" fmla="*/ 51 w 85"/>
                    <a:gd name="T25" fmla="*/ 116 h 318"/>
                    <a:gd name="T26" fmla="*/ 40 w 85"/>
                    <a:gd name="T27" fmla="*/ 91 h 318"/>
                    <a:gd name="T28" fmla="*/ 51 w 85"/>
                    <a:gd name="T29" fmla="*/ 109 h 318"/>
                    <a:gd name="T30" fmla="*/ 59 w 85"/>
                    <a:gd name="T31" fmla="*/ 129 h 318"/>
                    <a:gd name="T32" fmla="*/ 78 w 85"/>
                    <a:gd name="T33" fmla="*/ 154 h 318"/>
                    <a:gd name="T34" fmla="*/ 86 w 85"/>
                    <a:gd name="T35" fmla="*/ 173 h 318"/>
                    <a:gd name="T36" fmla="*/ 78 w 85"/>
                    <a:gd name="T37" fmla="*/ 212 h 318"/>
                    <a:gd name="T38" fmla="*/ 68 w 85"/>
                    <a:gd name="T39" fmla="*/ 206 h 318"/>
                    <a:gd name="T40" fmla="*/ 59 w 85"/>
                    <a:gd name="T41" fmla="*/ 238 h 318"/>
                    <a:gd name="T42" fmla="*/ 40 w 85"/>
                    <a:gd name="T43" fmla="*/ 219 h 318"/>
                    <a:gd name="T44" fmla="*/ 32 w 85"/>
                    <a:gd name="T45" fmla="*/ 154 h 318"/>
                    <a:gd name="T46" fmla="*/ 24 w 85"/>
                    <a:gd name="T47" fmla="*/ 186 h 318"/>
                    <a:gd name="T48" fmla="*/ 5 w 85"/>
                    <a:gd name="T49" fmla="*/ 161 h 318"/>
                    <a:gd name="T50" fmla="*/ 40 w 85"/>
                    <a:gd name="T51" fmla="*/ 109 h 318"/>
                    <a:gd name="T52" fmla="*/ 68 w 85"/>
                    <a:gd name="T53" fmla="*/ 129 h 318"/>
                    <a:gd name="T54" fmla="*/ 78 w 85"/>
                    <a:gd name="T55" fmla="*/ 167 h 318"/>
                    <a:gd name="T56" fmla="*/ 68 w 85"/>
                    <a:gd name="T57" fmla="*/ 142 h 318"/>
                    <a:gd name="T58" fmla="*/ 68 w 85"/>
                    <a:gd name="T59" fmla="*/ 8 h 318"/>
                    <a:gd name="T60" fmla="*/ 51 w 85"/>
                    <a:gd name="T61" fmla="*/ 26 h 318"/>
                    <a:gd name="T62" fmla="*/ 24 w 85"/>
                    <a:gd name="T63" fmla="*/ 32 h 318"/>
                    <a:gd name="T64" fmla="*/ 40 w 85"/>
                    <a:gd name="T65" fmla="*/ 71 h 318"/>
                    <a:gd name="T66" fmla="*/ 59 w 85"/>
                    <a:gd name="T67" fmla="*/ 103 h 318"/>
                    <a:gd name="T68" fmla="*/ 78 w 85"/>
                    <a:gd name="T69" fmla="*/ 11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024" name="Freeform 251"/>
                <p:cNvSpPr>
                  <a:spLocks/>
                </p:cNvSpPr>
                <p:nvPr/>
              </p:nvSpPr>
              <p:spPr bwMode="auto">
                <a:xfrm>
                  <a:off x="1635" y="2647"/>
                  <a:ext cx="109" cy="309"/>
                </a:xfrm>
                <a:custGeom>
                  <a:avLst/>
                  <a:gdLst>
                    <a:gd name="T0" fmla="*/ 1 w 105"/>
                    <a:gd name="T1" fmla="*/ 0 h 354"/>
                    <a:gd name="T2" fmla="*/ 100 w 105"/>
                    <a:gd name="T3" fmla="*/ 3 h 354"/>
                    <a:gd name="T4" fmla="*/ 79 w 105"/>
                    <a:gd name="T5" fmla="*/ 22 h 354"/>
                    <a:gd name="T6" fmla="*/ 90 w 105"/>
                    <a:gd name="T7" fmla="*/ 46 h 354"/>
                    <a:gd name="T8" fmla="*/ 90 w 105"/>
                    <a:gd name="T9" fmla="*/ 111 h 354"/>
                    <a:gd name="T10" fmla="*/ 105 w 105"/>
                    <a:gd name="T11" fmla="*/ 128 h 354"/>
                    <a:gd name="T12" fmla="*/ 105 w 105"/>
                    <a:gd name="T13" fmla="*/ 182 h 354"/>
                    <a:gd name="T14" fmla="*/ 90 w 105"/>
                    <a:gd name="T15" fmla="*/ 256 h 354"/>
                    <a:gd name="T16" fmla="*/ 74 w 105"/>
                    <a:gd name="T17" fmla="*/ 270 h 354"/>
                    <a:gd name="T18" fmla="*/ 16 w 105"/>
                    <a:gd name="T19" fmla="*/ 244 h 354"/>
                    <a:gd name="T20" fmla="*/ 12 w 105"/>
                    <a:gd name="T21" fmla="*/ 215 h 354"/>
                    <a:gd name="T22" fmla="*/ 16 w 105"/>
                    <a:gd name="T23" fmla="*/ 187 h 354"/>
                    <a:gd name="T24" fmla="*/ 9 w 105"/>
                    <a:gd name="T25" fmla="*/ 75 h 354"/>
                    <a:gd name="T26" fmla="*/ 22 w 105"/>
                    <a:gd name="T27" fmla="*/ 34 h 354"/>
                    <a:gd name="T28" fmla="*/ 6 w 105"/>
                    <a:gd name="T29" fmla="*/ 10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025" name="Freeform 252"/>
                <p:cNvSpPr>
                  <a:spLocks/>
                </p:cNvSpPr>
                <p:nvPr/>
              </p:nvSpPr>
              <p:spPr bwMode="auto">
                <a:xfrm>
                  <a:off x="3008" y="2583"/>
                  <a:ext cx="155" cy="328"/>
                </a:xfrm>
                <a:custGeom>
                  <a:avLst/>
                  <a:gdLst>
                    <a:gd name="T0" fmla="*/ 153 w 149"/>
                    <a:gd name="T1" fmla="*/ 15 h 376"/>
                    <a:gd name="T2" fmla="*/ 144 w 149"/>
                    <a:gd name="T3" fmla="*/ 79 h 376"/>
                    <a:gd name="T4" fmla="*/ 135 w 149"/>
                    <a:gd name="T5" fmla="*/ 99 h 376"/>
                    <a:gd name="T6" fmla="*/ 132 w 149"/>
                    <a:gd name="T7" fmla="*/ 106 h 376"/>
                    <a:gd name="T8" fmla="*/ 112 w 149"/>
                    <a:gd name="T9" fmla="*/ 186 h 376"/>
                    <a:gd name="T10" fmla="*/ 88 w 149"/>
                    <a:gd name="T11" fmla="*/ 239 h 376"/>
                    <a:gd name="T12" fmla="*/ 72 w 149"/>
                    <a:gd name="T13" fmla="*/ 276 h 376"/>
                    <a:gd name="T14" fmla="*/ 60 w 149"/>
                    <a:gd name="T15" fmla="*/ 277 h 376"/>
                    <a:gd name="T16" fmla="*/ 20 w 149"/>
                    <a:gd name="T17" fmla="*/ 282 h 376"/>
                    <a:gd name="T18" fmla="*/ 2 w 149"/>
                    <a:gd name="T19" fmla="*/ 267 h 376"/>
                    <a:gd name="T20" fmla="*/ 5 w 149"/>
                    <a:gd name="T21" fmla="*/ 241 h 376"/>
                    <a:gd name="T22" fmla="*/ 8 w 149"/>
                    <a:gd name="T23" fmla="*/ 167 h 376"/>
                    <a:gd name="T24" fmla="*/ 23 w 149"/>
                    <a:gd name="T25" fmla="*/ 152 h 376"/>
                    <a:gd name="T26" fmla="*/ 36 w 149"/>
                    <a:gd name="T27" fmla="*/ 80 h 376"/>
                    <a:gd name="T28" fmla="*/ 46 w 149"/>
                    <a:gd name="T29" fmla="*/ 57 h 376"/>
                    <a:gd name="T30" fmla="*/ 86 w 149"/>
                    <a:gd name="T31" fmla="*/ 14 h 376"/>
                    <a:gd name="T32" fmla="*/ 132 w 149"/>
                    <a:gd name="T33" fmla="*/ 14 h 376"/>
                    <a:gd name="T34" fmla="*/ 153 w 149"/>
                    <a:gd name="T35" fmla="*/ 1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026" name="Freeform 253"/>
                <p:cNvSpPr>
                  <a:spLocks/>
                </p:cNvSpPr>
                <p:nvPr/>
              </p:nvSpPr>
              <p:spPr bwMode="auto">
                <a:xfrm>
                  <a:off x="1714" y="1020"/>
                  <a:ext cx="99" cy="440"/>
                </a:xfrm>
                <a:custGeom>
                  <a:avLst/>
                  <a:gdLst>
                    <a:gd name="T0" fmla="*/ 28 w 96"/>
                    <a:gd name="T1" fmla="*/ 370 h 504"/>
                    <a:gd name="T2" fmla="*/ 65 w 96"/>
                    <a:gd name="T3" fmla="*/ 376 h 504"/>
                    <a:gd name="T4" fmla="*/ 76 w 96"/>
                    <a:gd name="T5" fmla="*/ 344 h 504"/>
                    <a:gd name="T6" fmla="*/ 76 w 96"/>
                    <a:gd name="T7" fmla="*/ 246 h 504"/>
                    <a:gd name="T8" fmla="*/ 94 w 96"/>
                    <a:gd name="T9" fmla="*/ 163 h 504"/>
                    <a:gd name="T10" fmla="*/ 102 w 96"/>
                    <a:gd name="T11" fmla="*/ 133 h 504"/>
                    <a:gd name="T12" fmla="*/ 94 w 96"/>
                    <a:gd name="T13" fmla="*/ 39 h 504"/>
                    <a:gd name="T14" fmla="*/ 81 w 96"/>
                    <a:gd name="T15" fmla="*/ 4 h 504"/>
                    <a:gd name="T16" fmla="*/ 31 w 96"/>
                    <a:gd name="T17" fmla="*/ 19 h 504"/>
                    <a:gd name="T18" fmla="*/ 28 w 96"/>
                    <a:gd name="T19" fmla="*/ 93 h 504"/>
                    <a:gd name="T20" fmla="*/ 34 w 96"/>
                    <a:gd name="T21" fmla="*/ 277 h 504"/>
                    <a:gd name="T22" fmla="*/ 42 w 96"/>
                    <a:gd name="T23" fmla="*/ 309 h 504"/>
                    <a:gd name="T24" fmla="*/ 26 w 96"/>
                    <a:gd name="T25" fmla="*/ 361 h 504"/>
                    <a:gd name="T26" fmla="*/ 28 w 96"/>
                    <a:gd name="T27" fmla="*/ 37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027" name="Freeform 254"/>
                <p:cNvSpPr>
                  <a:spLocks/>
                </p:cNvSpPr>
                <p:nvPr/>
              </p:nvSpPr>
              <p:spPr bwMode="auto">
                <a:xfrm>
                  <a:off x="3431" y="1007"/>
                  <a:ext cx="156" cy="358"/>
                </a:xfrm>
                <a:custGeom>
                  <a:avLst/>
                  <a:gdLst>
                    <a:gd name="T0" fmla="*/ 5 w 150"/>
                    <a:gd name="T1" fmla="*/ 291 h 410"/>
                    <a:gd name="T2" fmla="*/ 44 w 150"/>
                    <a:gd name="T3" fmla="*/ 313 h 410"/>
                    <a:gd name="T4" fmla="*/ 86 w 150"/>
                    <a:gd name="T5" fmla="*/ 306 h 410"/>
                    <a:gd name="T6" fmla="*/ 101 w 150"/>
                    <a:gd name="T7" fmla="*/ 276 h 410"/>
                    <a:gd name="T8" fmla="*/ 124 w 150"/>
                    <a:gd name="T9" fmla="*/ 213 h 410"/>
                    <a:gd name="T10" fmla="*/ 138 w 150"/>
                    <a:gd name="T11" fmla="*/ 165 h 410"/>
                    <a:gd name="T12" fmla="*/ 147 w 150"/>
                    <a:gd name="T13" fmla="*/ 147 h 410"/>
                    <a:gd name="T14" fmla="*/ 150 w 150"/>
                    <a:gd name="T15" fmla="*/ 89 h 410"/>
                    <a:gd name="T16" fmla="*/ 156 w 150"/>
                    <a:gd name="T17" fmla="*/ 77 h 410"/>
                    <a:gd name="T18" fmla="*/ 158 w 150"/>
                    <a:gd name="T19" fmla="*/ 37 h 410"/>
                    <a:gd name="T20" fmla="*/ 140 w 150"/>
                    <a:gd name="T21" fmla="*/ 0 h 410"/>
                    <a:gd name="T22" fmla="*/ 101 w 150"/>
                    <a:gd name="T23" fmla="*/ 10 h 410"/>
                    <a:gd name="T24" fmla="*/ 83 w 150"/>
                    <a:gd name="T25" fmla="*/ 40 h 410"/>
                    <a:gd name="T26" fmla="*/ 72 w 150"/>
                    <a:gd name="T27" fmla="*/ 105 h 410"/>
                    <a:gd name="T28" fmla="*/ 62 w 150"/>
                    <a:gd name="T29" fmla="*/ 123 h 410"/>
                    <a:gd name="T30" fmla="*/ 46 w 150"/>
                    <a:gd name="T31" fmla="*/ 165 h 410"/>
                    <a:gd name="T32" fmla="*/ 44 w 150"/>
                    <a:gd name="T33" fmla="*/ 172 h 410"/>
                    <a:gd name="T34" fmla="*/ 36 w 150"/>
                    <a:gd name="T35" fmla="*/ 177 h 410"/>
                    <a:gd name="T36" fmla="*/ 34 w 150"/>
                    <a:gd name="T37" fmla="*/ 190 h 410"/>
                    <a:gd name="T38" fmla="*/ 31 w 150"/>
                    <a:gd name="T39" fmla="*/ 196 h 410"/>
                    <a:gd name="T40" fmla="*/ 18 w 150"/>
                    <a:gd name="T41" fmla="*/ 266 h 410"/>
                    <a:gd name="T42" fmla="*/ 10 w 150"/>
                    <a:gd name="T43" fmla="*/ 291 h 410"/>
                    <a:gd name="T44" fmla="*/ 2 w 150"/>
                    <a:gd name="T45" fmla="*/ 294 h 410"/>
                    <a:gd name="T46" fmla="*/ 5 w 150"/>
                    <a:gd name="T47" fmla="*/ 29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77021" name="Rectangle 255"/>
              <p:cNvSpPr>
                <a:spLocks noChangeArrowheads="1"/>
              </p:cNvSpPr>
              <p:nvPr/>
            </p:nvSpPr>
            <p:spPr bwMode="auto">
              <a:xfrm>
                <a:off x="1609" y="1237"/>
                <a:ext cx="27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u="none">
                    <a:solidFill>
                      <a:schemeClr val="bg2"/>
                    </a:solidFill>
                    <a:latin typeface="Kosher-Normal" charset="0"/>
                  </a:rPr>
                  <a:t>LC</a:t>
                </a:r>
                <a:endParaRPr lang="en-US" sz="1600" i="1" u="none">
                  <a:solidFill>
                    <a:schemeClr val="bg2"/>
                  </a:solidFill>
                  <a:latin typeface="Helvetica" charset="0"/>
                </a:endParaRPr>
              </a:p>
            </p:txBody>
          </p:sp>
        </p:grpSp>
        <p:grpSp>
          <p:nvGrpSpPr>
            <p:cNvPr id="76998" name="Group 256"/>
            <p:cNvGrpSpPr>
              <a:grpSpLocks/>
            </p:cNvGrpSpPr>
            <p:nvPr/>
          </p:nvGrpSpPr>
          <p:grpSpPr bwMode="auto">
            <a:xfrm>
              <a:off x="4781" y="879"/>
              <a:ext cx="247" cy="260"/>
              <a:chOff x="1609" y="1232"/>
              <a:chExt cx="247" cy="260"/>
            </a:xfrm>
          </p:grpSpPr>
          <p:grpSp>
            <p:nvGrpSpPr>
              <p:cNvPr id="77010" name="Group 257"/>
              <p:cNvGrpSpPr>
                <a:grpSpLocks/>
              </p:cNvGrpSpPr>
              <p:nvPr/>
            </p:nvGrpSpPr>
            <p:grpSpPr bwMode="auto">
              <a:xfrm>
                <a:off x="1620" y="1232"/>
                <a:ext cx="236" cy="260"/>
                <a:chOff x="1558" y="1007"/>
                <a:chExt cx="2107" cy="1949"/>
              </a:xfrm>
            </p:grpSpPr>
            <p:grpSp>
              <p:nvGrpSpPr>
                <p:cNvPr id="77012" name="Group 259"/>
                <p:cNvGrpSpPr>
                  <a:grpSpLocks/>
                </p:cNvGrpSpPr>
                <p:nvPr/>
              </p:nvGrpSpPr>
              <p:grpSpPr bwMode="auto">
                <a:xfrm>
                  <a:off x="1558" y="1205"/>
                  <a:ext cx="2107" cy="1420"/>
                  <a:chOff x="578" y="2316"/>
                  <a:chExt cx="2105" cy="1421"/>
                </a:xfrm>
              </p:grpSpPr>
              <p:sp>
                <p:nvSpPr>
                  <p:cNvPr id="77018" name="Freeform 260" descr="Cork"/>
                  <p:cNvSpPr>
                    <a:spLocks/>
                  </p:cNvSpPr>
                  <p:nvPr/>
                </p:nvSpPr>
                <p:spPr bwMode="auto">
                  <a:xfrm>
                    <a:off x="633" y="2316"/>
                    <a:ext cx="2050" cy="256"/>
                  </a:xfrm>
                  <a:custGeom>
                    <a:avLst/>
                    <a:gdLst>
                      <a:gd name="T0" fmla="*/ 97 w 592"/>
                      <a:gd name="T1" fmla="*/ 728 h 90"/>
                      <a:gd name="T2" fmla="*/ 263 w 592"/>
                      <a:gd name="T3" fmla="*/ 356 h 90"/>
                      <a:gd name="T4" fmla="*/ 409 w 592"/>
                      <a:gd name="T5" fmla="*/ 290 h 90"/>
                      <a:gd name="T6" fmla="*/ 551 w 592"/>
                      <a:gd name="T7" fmla="*/ 259 h 90"/>
                      <a:gd name="T8" fmla="*/ 1344 w 592"/>
                      <a:gd name="T9" fmla="*/ 276 h 90"/>
                      <a:gd name="T10" fmla="*/ 1821 w 592"/>
                      <a:gd name="T11" fmla="*/ 324 h 90"/>
                      <a:gd name="T12" fmla="*/ 2040 w 592"/>
                      <a:gd name="T13" fmla="*/ 373 h 90"/>
                      <a:gd name="T14" fmla="*/ 2853 w 592"/>
                      <a:gd name="T15" fmla="*/ 421 h 90"/>
                      <a:gd name="T16" fmla="*/ 4052 w 592"/>
                      <a:gd name="T17" fmla="*/ 356 h 90"/>
                      <a:gd name="T18" fmla="*/ 5658 w 592"/>
                      <a:gd name="T19" fmla="*/ 131 h 90"/>
                      <a:gd name="T20" fmla="*/ 6237 w 592"/>
                      <a:gd name="T21" fmla="*/ 0 h 90"/>
                      <a:gd name="T22" fmla="*/ 6860 w 592"/>
                      <a:gd name="T23" fmla="*/ 17 h 90"/>
                      <a:gd name="T24" fmla="*/ 7075 w 592"/>
                      <a:gd name="T25" fmla="*/ 242 h 90"/>
                      <a:gd name="T26" fmla="*/ 7099 w 592"/>
                      <a:gd name="T27" fmla="*/ 290 h 90"/>
                      <a:gd name="T28" fmla="*/ 6978 w 592"/>
                      <a:gd name="T29" fmla="*/ 486 h 90"/>
                      <a:gd name="T30" fmla="*/ 7002 w 592"/>
                      <a:gd name="T31" fmla="*/ 535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019" name="Freeform 261" descr="Cork"/>
                  <p:cNvSpPr>
                    <a:spLocks/>
                  </p:cNvSpPr>
                  <p:nvPr/>
                </p:nvSpPr>
                <p:spPr bwMode="auto">
                  <a:xfrm>
                    <a:off x="578" y="2506"/>
                    <a:ext cx="2074" cy="1231"/>
                  </a:xfrm>
                  <a:custGeom>
                    <a:avLst/>
                    <a:gdLst>
                      <a:gd name="T0" fmla="*/ 7181 w 599"/>
                      <a:gd name="T1" fmla="*/ 0 h 432"/>
                      <a:gd name="T2" fmla="*/ 7133 w 599"/>
                      <a:gd name="T3" fmla="*/ 48 h 432"/>
                      <a:gd name="T4" fmla="*/ 7060 w 599"/>
                      <a:gd name="T5" fmla="*/ 80 h 432"/>
                      <a:gd name="T6" fmla="*/ 7015 w 599"/>
                      <a:gd name="T7" fmla="*/ 194 h 432"/>
                      <a:gd name="T8" fmla="*/ 6679 w 599"/>
                      <a:gd name="T9" fmla="*/ 747 h 432"/>
                      <a:gd name="T10" fmla="*/ 6295 w 599"/>
                      <a:gd name="T11" fmla="*/ 1690 h 432"/>
                      <a:gd name="T12" fmla="*/ 6174 w 599"/>
                      <a:gd name="T13" fmla="*/ 2160 h 432"/>
                      <a:gd name="T14" fmla="*/ 6056 w 599"/>
                      <a:gd name="T15" fmla="*/ 2841 h 432"/>
                      <a:gd name="T16" fmla="*/ 5935 w 599"/>
                      <a:gd name="T17" fmla="*/ 3266 h 432"/>
                      <a:gd name="T18" fmla="*/ 5526 w 599"/>
                      <a:gd name="T19" fmla="*/ 3428 h 432"/>
                      <a:gd name="T20" fmla="*/ 5190 w 599"/>
                      <a:gd name="T21" fmla="*/ 3362 h 432"/>
                      <a:gd name="T22" fmla="*/ 5048 w 599"/>
                      <a:gd name="T23" fmla="*/ 3328 h 432"/>
                      <a:gd name="T24" fmla="*/ 5097 w 599"/>
                      <a:gd name="T25" fmla="*/ 2858 h 432"/>
                      <a:gd name="T26" fmla="*/ 5166 w 599"/>
                      <a:gd name="T27" fmla="*/ 2744 h 432"/>
                      <a:gd name="T28" fmla="*/ 4854 w 599"/>
                      <a:gd name="T29" fmla="*/ 2664 h 432"/>
                      <a:gd name="T30" fmla="*/ 4158 w 599"/>
                      <a:gd name="T31" fmla="*/ 2565 h 432"/>
                      <a:gd name="T32" fmla="*/ 1354 w 599"/>
                      <a:gd name="T33" fmla="*/ 2924 h 432"/>
                      <a:gd name="T34" fmla="*/ 1236 w 599"/>
                      <a:gd name="T35" fmla="*/ 2989 h 432"/>
                      <a:gd name="T36" fmla="*/ 1042 w 599"/>
                      <a:gd name="T37" fmla="*/ 3183 h 432"/>
                      <a:gd name="T38" fmla="*/ 637 w 599"/>
                      <a:gd name="T39" fmla="*/ 3508 h 432"/>
                      <a:gd name="T40" fmla="*/ 346 w 599"/>
                      <a:gd name="T41" fmla="*/ 3428 h 432"/>
                      <a:gd name="T42" fmla="*/ 204 w 599"/>
                      <a:gd name="T43" fmla="*/ 3362 h 432"/>
                      <a:gd name="T44" fmla="*/ 83 w 599"/>
                      <a:gd name="T45" fmla="*/ 3231 h 432"/>
                      <a:gd name="T46" fmla="*/ 132 w 599"/>
                      <a:gd name="T47" fmla="*/ 3021 h 432"/>
                      <a:gd name="T48" fmla="*/ 204 w 599"/>
                      <a:gd name="T49" fmla="*/ 2713 h 432"/>
                      <a:gd name="T50" fmla="*/ 322 w 599"/>
                      <a:gd name="T51" fmla="*/ 2129 h 432"/>
                      <a:gd name="T52" fmla="*/ 346 w 599"/>
                      <a:gd name="T53" fmla="*/ 1527 h 432"/>
                      <a:gd name="T54" fmla="*/ 370 w 599"/>
                      <a:gd name="T55" fmla="*/ 1023 h 432"/>
                      <a:gd name="T56" fmla="*/ 346 w 599"/>
                      <a:gd name="T57" fmla="*/ 667 h 432"/>
                      <a:gd name="T58" fmla="*/ 253 w 599"/>
                      <a:gd name="T59" fmla="*/ 242 h 432"/>
                      <a:gd name="T60" fmla="*/ 229 w 599"/>
                      <a:gd name="T61" fmla="*/ 1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7013" name="Freeform 263"/>
                <p:cNvSpPr>
                  <a:spLocks/>
                </p:cNvSpPr>
                <p:nvPr/>
              </p:nvSpPr>
              <p:spPr bwMode="auto">
                <a:xfrm>
                  <a:off x="1616" y="2649"/>
                  <a:ext cx="88" cy="277"/>
                </a:xfrm>
                <a:custGeom>
                  <a:avLst/>
                  <a:gdLst>
                    <a:gd name="T0" fmla="*/ 78 w 85"/>
                    <a:gd name="T1" fmla="*/ 116 h 318"/>
                    <a:gd name="T2" fmla="*/ 68 w 85"/>
                    <a:gd name="T3" fmla="*/ 52 h 318"/>
                    <a:gd name="T4" fmla="*/ 51 w 85"/>
                    <a:gd name="T5" fmla="*/ 32 h 318"/>
                    <a:gd name="T6" fmla="*/ 59 w 85"/>
                    <a:gd name="T7" fmla="*/ 52 h 318"/>
                    <a:gd name="T8" fmla="*/ 68 w 85"/>
                    <a:gd name="T9" fmla="*/ 21 h 318"/>
                    <a:gd name="T10" fmla="*/ 40 w 85"/>
                    <a:gd name="T11" fmla="*/ 8 h 318"/>
                    <a:gd name="T12" fmla="*/ 40 w 85"/>
                    <a:gd name="T13" fmla="*/ 32 h 318"/>
                    <a:gd name="T14" fmla="*/ 51 w 85"/>
                    <a:gd name="T15" fmla="*/ 142 h 318"/>
                    <a:gd name="T16" fmla="*/ 32 w 85"/>
                    <a:gd name="T17" fmla="*/ 122 h 318"/>
                    <a:gd name="T18" fmla="*/ 40 w 85"/>
                    <a:gd name="T19" fmla="*/ 97 h 318"/>
                    <a:gd name="T20" fmla="*/ 51 w 85"/>
                    <a:gd name="T21" fmla="*/ 122 h 318"/>
                    <a:gd name="T22" fmla="*/ 40 w 85"/>
                    <a:gd name="T23" fmla="*/ 78 h 318"/>
                    <a:gd name="T24" fmla="*/ 51 w 85"/>
                    <a:gd name="T25" fmla="*/ 116 h 318"/>
                    <a:gd name="T26" fmla="*/ 40 w 85"/>
                    <a:gd name="T27" fmla="*/ 91 h 318"/>
                    <a:gd name="T28" fmla="*/ 51 w 85"/>
                    <a:gd name="T29" fmla="*/ 109 h 318"/>
                    <a:gd name="T30" fmla="*/ 59 w 85"/>
                    <a:gd name="T31" fmla="*/ 129 h 318"/>
                    <a:gd name="T32" fmla="*/ 78 w 85"/>
                    <a:gd name="T33" fmla="*/ 154 h 318"/>
                    <a:gd name="T34" fmla="*/ 86 w 85"/>
                    <a:gd name="T35" fmla="*/ 173 h 318"/>
                    <a:gd name="T36" fmla="*/ 78 w 85"/>
                    <a:gd name="T37" fmla="*/ 212 h 318"/>
                    <a:gd name="T38" fmla="*/ 68 w 85"/>
                    <a:gd name="T39" fmla="*/ 206 h 318"/>
                    <a:gd name="T40" fmla="*/ 59 w 85"/>
                    <a:gd name="T41" fmla="*/ 238 h 318"/>
                    <a:gd name="T42" fmla="*/ 40 w 85"/>
                    <a:gd name="T43" fmla="*/ 219 h 318"/>
                    <a:gd name="T44" fmla="*/ 32 w 85"/>
                    <a:gd name="T45" fmla="*/ 154 h 318"/>
                    <a:gd name="T46" fmla="*/ 24 w 85"/>
                    <a:gd name="T47" fmla="*/ 186 h 318"/>
                    <a:gd name="T48" fmla="*/ 5 w 85"/>
                    <a:gd name="T49" fmla="*/ 161 h 318"/>
                    <a:gd name="T50" fmla="*/ 40 w 85"/>
                    <a:gd name="T51" fmla="*/ 109 h 318"/>
                    <a:gd name="T52" fmla="*/ 68 w 85"/>
                    <a:gd name="T53" fmla="*/ 129 h 318"/>
                    <a:gd name="T54" fmla="*/ 78 w 85"/>
                    <a:gd name="T55" fmla="*/ 167 h 318"/>
                    <a:gd name="T56" fmla="*/ 68 w 85"/>
                    <a:gd name="T57" fmla="*/ 142 h 318"/>
                    <a:gd name="T58" fmla="*/ 68 w 85"/>
                    <a:gd name="T59" fmla="*/ 8 h 318"/>
                    <a:gd name="T60" fmla="*/ 51 w 85"/>
                    <a:gd name="T61" fmla="*/ 26 h 318"/>
                    <a:gd name="T62" fmla="*/ 24 w 85"/>
                    <a:gd name="T63" fmla="*/ 32 h 318"/>
                    <a:gd name="T64" fmla="*/ 40 w 85"/>
                    <a:gd name="T65" fmla="*/ 71 h 318"/>
                    <a:gd name="T66" fmla="*/ 59 w 85"/>
                    <a:gd name="T67" fmla="*/ 103 h 318"/>
                    <a:gd name="T68" fmla="*/ 78 w 85"/>
                    <a:gd name="T69" fmla="*/ 11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014" name="Freeform 264"/>
                <p:cNvSpPr>
                  <a:spLocks/>
                </p:cNvSpPr>
                <p:nvPr/>
              </p:nvSpPr>
              <p:spPr bwMode="auto">
                <a:xfrm>
                  <a:off x="1635" y="2647"/>
                  <a:ext cx="109" cy="309"/>
                </a:xfrm>
                <a:custGeom>
                  <a:avLst/>
                  <a:gdLst>
                    <a:gd name="T0" fmla="*/ 1 w 105"/>
                    <a:gd name="T1" fmla="*/ 0 h 354"/>
                    <a:gd name="T2" fmla="*/ 100 w 105"/>
                    <a:gd name="T3" fmla="*/ 3 h 354"/>
                    <a:gd name="T4" fmla="*/ 79 w 105"/>
                    <a:gd name="T5" fmla="*/ 22 h 354"/>
                    <a:gd name="T6" fmla="*/ 90 w 105"/>
                    <a:gd name="T7" fmla="*/ 46 h 354"/>
                    <a:gd name="T8" fmla="*/ 90 w 105"/>
                    <a:gd name="T9" fmla="*/ 111 h 354"/>
                    <a:gd name="T10" fmla="*/ 105 w 105"/>
                    <a:gd name="T11" fmla="*/ 128 h 354"/>
                    <a:gd name="T12" fmla="*/ 105 w 105"/>
                    <a:gd name="T13" fmla="*/ 182 h 354"/>
                    <a:gd name="T14" fmla="*/ 90 w 105"/>
                    <a:gd name="T15" fmla="*/ 256 h 354"/>
                    <a:gd name="T16" fmla="*/ 74 w 105"/>
                    <a:gd name="T17" fmla="*/ 270 h 354"/>
                    <a:gd name="T18" fmla="*/ 16 w 105"/>
                    <a:gd name="T19" fmla="*/ 244 h 354"/>
                    <a:gd name="T20" fmla="*/ 12 w 105"/>
                    <a:gd name="T21" fmla="*/ 215 h 354"/>
                    <a:gd name="T22" fmla="*/ 16 w 105"/>
                    <a:gd name="T23" fmla="*/ 187 h 354"/>
                    <a:gd name="T24" fmla="*/ 9 w 105"/>
                    <a:gd name="T25" fmla="*/ 75 h 354"/>
                    <a:gd name="T26" fmla="*/ 22 w 105"/>
                    <a:gd name="T27" fmla="*/ 34 h 354"/>
                    <a:gd name="T28" fmla="*/ 6 w 105"/>
                    <a:gd name="T29" fmla="*/ 10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015" name="Freeform 265"/>
                <p:cNvSpPr>
                  <a:spLocks/>
                </p:cNvSpPr>
                <p:nvPr/>
              </p:nvSpPr>
              <p:spPr bwMode="auto">
                <a:xfrm>
                  <a:off x="3008" y="2583"/>
                  <a:ext cx="155" cy="328"/>
                </a:xfrm>
                <a:custGeom>
                  <a:avLst/>
                  <a:gdLst>
                    <a:gd name="T0" fmla="*/ 153 w 149"/>
                    <a:gd name="T1" fmla="*/ 15 h 376"/>
                    <a:gd name="T2" fmla="*/ 144 w 149"/>
                    <a:gd name="T3" fmla="*/ 79 h 376"/>
                    <a:gd name="T4" fmla="*/ 135 w 149"/>
                    <a:gd name="T5" fmla="*/ 99 h 376"/>
                    <a:gd name="T6" fmla="*/ 132 w 149"/>
                    <a:gd name="T7" fmla="*/ 106 h 376"/>
                    <a:gd name="T8" fmla="*/ 112 w 149"/>
                    <a:gd name="T9" fmla="*/ 186 h 376"/>
                    <a:gd name="T10" fmla="*/ 88 w 149"/>
                    <a:gd name="T11" fmla="*/ 239 h 376"/>
                    <a:gd name="T12" fmla="*/ 72 w 149"/>
                    <a:gd name="T13" fmla="*/ 276 h 376"/>
                    <a:gd name="T14" fmla="*/ 60 w 149"/>
                    <a:gd name="T15" fmla="*/ 277 h 376"/>
                    <a:gd name="T16" fmla="*/ 20 w 149"/>
                    <a:gd name="T17" fmla="*/ 282 h 376"/>
                    <a:gd name="T18" fmla="*/ 2 w 149"/>
                    <a:gd name="T19" fmla="*/ 267 h 376"/>
                    <a:gd name="T20" fmla="*/ 5 w 149"/>
                    <a:gd name="T21" fmla="*/ 241 h 376"/>
                    <a:gd name="T22" fmla="*/ 8 w 149"/>
                    <a:gd name="T23" fmla="*/ 167 h 376"/>
                    <a:gd name="T24" fmla="*/ 23 w 149"/>
                    <a:gd name="T25" fmla="*/ 152 h 376"/>
                    <a:gd name="T26" fmla="*/ 36 w 149"/>
                    <a:gd name="T27" fmla="*/ 80 h 376"/>
                    <a:gd name="T28" fmla="*/ 46 w 149"/>
                    <a:gd name="T29" fmla="*/ 57 h 376"/>
                    <a:gd name="T30" fmla="*/ 86 w 149"/>
                    <a:gd name="T31" fmla="*/ 14 h 376"/>
                    <a:gd name="T32" fmla="*/ 132 w 149"/>
                    <a:gd name="T33" fmla="*/ 14 h 376"/>
                    <a:gd name="T34" fmla="*/ 153 w 149"/>
                    <a:gd name="T35" fmla="*/ 1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016" name="Freeform 266"/>
                <p:cNvSpPr>
                  <a:spLocks/>
                </p:cNvSpPr>
                <p:nvPr/>
              </p:nvSpPr>
              <p:spPr bwMode="auto">
                <a:xfrm>
                  <a:off x="1714" y="1020"/>
                  <a:ext cx="99" cy="440"/>
                </a:xfrm>
                <a:custGeom>
                  <a:avLst/>
                  <a:gdLst>
                    <a:gd name="T0" fmla="*/ 28 w 96"/>
                    <a:gd name="T1" fmla="*/ 370 h 504"/>
                    <a:gd name="T2" fmla="*/ 65 w 96"/>
                    <a:gd name="T3" fmla="*/ 376 h 504"/>
                    <a:gd name="T4" fmla="*/ 76 w 96"/>
                    <a:gd name="T5" fmla="*/ 344 h 504"/>
                    <a:gd name="T6" fmla="*/ 76 w 96"/>
                    <a:gd name="T7" fmla="*/ 246 h 504"/>
                    <a:gd name="T8" fmla="*/ 94 w 96"/>
                    <a:gd name="T9" fmla="*/ 163 h 504"/>
                    <a:gd name="T10" fmla="*/ 102 w 96"/>
                    <a:gd name="T11" fmla="*/ 133 h 504"/>
                    <a:gd name="T12" fmla="*/ 94 w 96"/>
                    <a:gd name="T13" fmla="*/ 39 h 504"/>
                    <a:gd name="T14" fmla="*/ 81 w 96"/>
                    <a:gd name="T15" fmla="*/ 4 h 504"/>
                    <a:gd name="T16" fmla="*/ 31 w 96"/>
                    <a:gd name="T17" fmla="*/ 19 h 504"/>
                    <a:gd name="T18" fmla="*/ 28 w 96"/>
                    <a:gd name="T19" fmla="*/ 93 h 504"/>
                    <a:gd name="T20" fmla="*/ 34 w 96"/>
                    <a:gd name="T21" fmla="*/ 277 h 504"/>
                    <a:gd name="T22" fmla="*/ 42 w 96"/>
                    <a:gd name="T23" fmla="*/ 309 h 504"/>
                    <a:gd name="T24" fmla="*/ 26 w 96"/>
                    <a:gd name="T25" fmla="*/ 361 h 504"/>
                    <a:gd name="T26" fmla="*/ 28 w 96"/>
                    <a:gd name="T27" fmla="*/ 37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017" name="Freeform 267"/>
                <p:cNvSpPr>
                  <a:spLocks/>
                </p:cNvSpPr>
                <p:nvPr/>
              </p:nvSpPr>
              <p:spPr bwMode="auto">
                <a:xfrm>
                  <a:off x="3431" y="1007"/>
                  <a:ext cx="156" cy="358"/>
                </a:xfrm>
                <a:custGeom>
                  <a:avLst/>
                  <a:gdLst>
                    <a:gd name="T0" fmla="*/ 5 w 150"/>
                    <a:gd name="T1" fmla="*/ 291 h 410"/>
                    <a:gd name="T2" fmla="*/ 44 w 150"/>
                    <a:gd name="T3" fmla="*/ 313 h 410"/>
                    <a:gd name="T4" fmla="*/ 86 w 150"/>
                    <a:gd name="T5" fmla="*/ 306 h 410"/>
                    <a:gd name="T6" fmla="*/ 101 w 150"/>
                    <a:gd name="T7" fmla="*/ 276 h 410"/>
                    <a:gd name="T8" fmla="*/ 124 w 150"/>
                    <a:gd name="T9" fmla="*/ 213 h 410"/>
                    <a:gd name="T10" fmla="*/ 138 w 150"/>
                    <a:gd name="T11" fmla="*/ 165 h 410"/>
                    <a:gd name="T12" fmla="*/ 147 w 150"/>
                    <a:gd name="T13" fmla="*/ 147 h 410"/>
                    <a:gd name="T14" fmla="*/ 150 w 150"/>
                    <a:gd name="T15" fmla="*/ 89 h 410"/>
                    <a:gd name="T16" fmla="*/ 156 w 150"/>
                    <a:gd name="T17" fmla="*/ 77 h 410"/>
                    <a:gd name="T18" fmla="*/ 158 w 150"/>
                    <a:gd name="T19" fmla="*/ 37 h 410"/>
                    <a:gd name="T20" fmla="*/ 140 w 150"/>
                    <a:gd name="T21" fmla="*/ 0 h 410"/>
                    <a:gd name="T22" fmla="*/ 101 w 150"/>
                    <a:gd name="T23" fmla="*/ 10 h 410"/>
                    <a:gd name="T24" fmla="*/ 83 w 150"/>
                    <a:gd name="T25" fmla="*/ 40 h 410"/>
                    <a:gd name="T26" fmla="*/ 72 w 150"/>
                    <a:gd name="T27" fmla="*/ 105 h 410"/>
                    <a:gd name="T28" fmla="*/ 62 w 150"/>
                    <a:gd name="T29" fmla="*/ 123 h 410"/>
                    <a:gd name="T30" fmla="*/ 46 w 150"/>
                    <a:gd name="T31" fmla="*/ 165 h 410"/>
                    <a:gd name="T32" fmla="*/ 44 w 150"/>
                    <a:gd name="T33" fmla="*/ 172 h 410"/>
                    <a:gd name="T34" fmla="*/ 36 w 150"/>
                    <a:gd name="T35" fmla="*/ 177 h 410"/>
                    <a:gd name="T36" fmla="*/ 34 w 150"/>
                    <a:gd name="T37" fmla="*/ 190 h 410"/>
                    <a:gd name="T38" fmla="*/ 31 w 150"/>
                    <a:gd name="T39" fmla="*/ 196 h 410"/>
                    <a:gd name="T40" fmla="*/ 18 w 150"/>
                    <a:gd name="T41" fmla="*/ 266 h 410"/>
                    <a:gd name="T42" fmla="*/ 10 w 150"/>
                    <a:gd name="T43" fmla="*/ 291 h 410"/>
                    <a:gd name="T44" fmla="*/ 2 w 150"/>
                    <a:gd name="T45" fmla="*/ 294 h 410"/>
                    <a:gd name="T46" fmla="*/ 5 w 150"/>
                    <a:gd name="T47" fmla="*/ 29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77011" name="Rectangle 268"/>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GB" sz="1600" i="1" u="none">
                  <a:solidFill>
                    <a:schemeClr val="bg2"/>
                  </a:solidFill>
                  <a:latin typeface="Helvetica" charset="0"/>
                </a:endParaRPr>
              </a:p>
            </p:txBody>
          </p:sp>
        </p:grpSp>
        <p:grpSp>
          <p:nvGrpSpPr>
            <p:cNvPr id="76999" name="Group 269"/>
            <p:cNvGrpSpPr>
              <a:grpSpLocks/>
            </p:cNvGrpSpPr>
            <p:nvPr/>
          </p:nvGrpSpPr>
          <p:grpSpPr bwMode="auto">
            <a:xfrm>
              <a:off x="4781" y="1391"/>
              <a:ext cx="247" cy="260"/>
              <a:chOff x="1609" y="1232"/>
              <a:chExt cx="247" cy="260"/>
            </a:xfrm>
          </p:grpSpPr>
          <p:grpSp>
            <p:nvGrpSpPr>
              <p:cNvPr id="77000" name="Group 270"/>
              <p:cNvGrpSpPr>
                <a:grpSpLocks/>
              </p:cNvGrpSpPr>
              <p:nvPr/>
            </p:nvGrpSpPr>
            <p:grpSpPr bwMode="auto">
              <a:xfrm>
                <a:off x="1620" y="1232"/>
                <a:ext cx="236" cy="260"/>
                <a:chOff x="1558" y="1007"/>
                <a:chExt cx="2107" cy="1949"/>
              </a:xfrm>
            </p:grpSpPr>
            <p:grpSp>
              <p:nvGrpSpPr>
                <p:cNvPr id="77002" name="Group 272"/>
                <p:cNvGrpSpPr>
                  <a:grpSpLocks/>
                </p:cNvGrpSpPr>
                <p:nvPr/>
              </p:nvGrpSpPr>
              <p:grpSpPr bwMode="auto">
                <a:xfrm>
                  <a:off x="1558" y="1205"/>
                  <a:ext cx="2107" cy="1420"/>
                  <a:chOff x="578" y="2316"/>
                  <a:chExt cx="2105" cy="1421"/>
                </a:xfrm>
              </p:grpSpPr>
              <p:sp>
                <p:nvSpPr>
                  <p:cNvPr id="77008" name="Freeform 273" descr="Cork"/>
                  <p:cNvSpPr>
                    <a:spLocks/>
                  </p:cNvSpPr>
                  <p:nvPr/>
                </p:nvSpPr>
                <p:spPr bwMode="auto">
                  <a:xfrm>
                    <a:off x="633" y="2316"/>
                    <a:ext cx="2050" cy="256"/>
                  </a:xfrm>
                  <a:custGeom>
                    <a:avLst/>
                    <a:gdLst>
                      <a:gd name="T0" fmla="*/ 97 w 592"/>
                      <a:gd name="T1" fmla="*/ 728 h 90"/>
                      <a:gd name="T2" fmla="*/ 263 w 592"/>
                      <a:gd name="T3" fmla="*/ 356 h 90"/>
                      <a:gd name="T4" fmla="*/ 409 w 592"/>
                      <a:gd name="T5" fmla="*/ 290 h 90"/>
                      <a:gd name="T6" fmla="*/ 551 w 592"/>
                      <a:gd name="T7" fmla="*/ 259 h 90"/>
                      <a:gd name="T8" fmla="*/ 1344 w 592"/>
                      <a:gd name="T9" fmla="*/ 276 h 90"/>
                      <a:gd name="T10" fmla="*/ 1821 w 592"/>
                      <a:gd name="T11" fmla="*/ 324 h 90"/>
                      <a:gd name="T12" fmla="*/ 2040 w 592"/>
                      <a:gd name="T13" fmla="*/ 373 h 90"/>
                      <a:gd name="T14" fmla="*/ 2853 w 592"/>
                      <a:gd name="T15" fmla="*/ 421 h 90"/>
                      <a:gd name="T16" fmla="*/ 4052 w 592"/>
                      <a:gd name="T17" fmla="*/ 356 h 90"/>
                      <a:gd name="T18" fmla="*/ 5658 w 592"/>
                      <a:gd name="T19" fmla="*/ 131 h 90"/>
                      <a:gd name="T20" fmla="*/ 6237 w 592"/>
                      <a:gd name="T21" fmla="*/ 0 h 90"/>
                      <a:gd name="T22" fmla="*/ 6860 w 592"/>
                      <a:gd name="T23" fmla="*/ 17 h 90"/>
                      <a:gd name="T24" fmla="*/ 7075 w 592"/>
                      <a:gd name="T25" fmla="*/ 242 h 90"/>
                      <a:gd name="T26" fmla="*/ 7099 w 592"/>
                      <a:gd name="T27" fmla="*/ 290 h 90"/>
                      <a:gd name="T28" fmla="*/ 6978 w 592"/>
                      <a:gd name="T29" fmla="*/ 486 h 90"/>
                      <a:gd name="T30" fmla="*/ 7002 w 592"/>
                      <a:gd name="T31" fmla="*/ 535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009" name="Freeform 274" descr="Cork"/>
                  <p:cNvSpPr>
                    <a:spLocks/>
                  </p:cNvSpPr>
                  <p:nvPr/>
                </p:nvSpPr>
                <p:spPr bwMode="auto">
                  <a:xfrm>
                    <a:off x="578" y="2506"/>
                    <a:ext cx="2074" cy="1231"/>
                  </a:xfrm>
                  <a:custGeom>
                    <a:avLst/>
                    <a:gdLst>
                      <a:gd name="T0" fmla="*/ 7181 w 599"/>
                      <a:gd name="T1" fmla="*/ 0 h 432"/>
                      <a:gd name="T2" fmla="*/ 7133 w 599"/>
                      <a:gd name="T3" fmla="*/ 48 h 432"/>
                      <a:gd name="T4" fmla="*/ 7060 w 599"/>
                      <a:gd name="T5" fmla="*/ 80 h 432"/>
                      <a:gd name="T6" fmla="*/ 7015 w 599"/>
                      <a:gd name="T7" fmla="*/ 194 h 432"/>
                      <a:gd name="T8" fmla="*/ 6679 w 599"/>
                      <a:gd name="T9" fmla="*/ 747 h 432"/>
                      <a:gd name="T10" fmla="*/ 6295 w 599"/>
                      <a:gd name="T11" fmla="*/ 1690 h 432"/>
                      <a:gd name="T12" fmla="*/ 6174 w 599"/>
                      <a:gd name="T13" fmla="*/ 2160 h 432"/>
                      <a:gd name="T14" fmla="*/ 6056 w 599"/>
                      <a:gd name="T15" fmla="*/ 2841 h 432"/>
                      <a:gd name="T16" fmla="*/ 5935 w 599"/>
                      <a:gd name="T17" fmla="*/ 3266 h 432"/>
                      <a:gd name="T18" fmla="*/ 5526 w 599"/>
                      <a:gd name="T19" fmla="*/ 3428 h 432"/>
                      <a:gd name="T20" fmla="*/ 5190 w 599"/>
                      <a:gd name="T21" fmla="*/ 3362 h 432"/>
                      <a:gd name="T22" fmla="*/ 5048 w 599"/>
                      <a:gd name="T23" fmla="*/ 3328 h 432"/>
                      <a:gd name="T24" fmla="*/ 5097 w 599"/>
                      <a:gd name="T25" fmla="*/ 2858 h 432"/>
                      <a:gd name="T26" fmla="*/ 5166 w 599"/>
                      <a:gd name="T27" fmla="*/ 2744 h 432"/>
                      <a:gd name="T28" fmla="*/ 4854 w 599"/>
                      <a:gd name="T29" fmla="*/ 2664 h 432"/>
                      <a:gd name="T30" fmla="*/ 4158 w 599"/>
                      <a:gd name="T31" fmla="*/ 2565 h 432"/>
                      <a:gd name="T32" fmla="*/ 1354 w 599"/>
                      <a:gd name="T33" fmla="*/ 2924 h 432"/>
                      <a:gd name="T34" fmla="*/ 1236 w 599"/>
                      <a:gd name="T35" fmla="*/ 2989 h 432"/>
                      <a:gd name="T36" fmla="*/ 1042 w 599"/>
                      <a:gd name="T37" fmla="*/ 3183 h 432"/>
                      <a:gd name="T38" fmla="*/ 637 w 599"/>
                      <a:gd name="T39" fmla="*/ 3508 h 432"/>
                      <a:gd name="T40" fmla="*/ 346 w 599"/>
                      <a:gd name="T41" fmla="*/ 3428 h 432"/>
                      <a:gd name="T42" fmla="*/ 204 w 599"/>
                      <a:gd name="T43" fmla="*/ 3362 h 432"/>
                      <a:gd name="T44" fmla="*/ 83 w 599"/>
                      <a:gd name="T45" fmla="*/ 3231 h 432"/>
                      <a:gd name="T46" fmla="*/ 132 w 599"/>
                      <a:gd name="T47" fmla="*/ 3021 h 432"/>
                      <a:gd name="T48" fmla="*/ 204 w 599"/>
                      <a:gd name="T49" fmla="*/ 2713 h 432"/>
                      <a:gd name="T50" fmla="*/ 322 w 599"/>
                      <a:gd name="T51" fmla="*/ 2129 h 432"/>
                      <a:gd name="T52" fmla="*/ 346 w 599"/>
                      <a:gd name="T53" fmla="*/ 1527 h 432"/>
                      <a:gd name="T54" fmla="*/ 370 w 599"/>
                      <a:gd name="T55" fmla="*/ 1023 h 432"/>
                      <a:gd name="T56" fmla="*/ 346 w 599"/>
                      <a:gd name="T57" fmla="*/ 667 h 432"/>
                      <a:gd name="T58" fmla="*/ 253 w 599"/>
                      <a:gd name="T59" fmla="*/ 242 h 432"/>
                      <a:gd name="T60" fmla="*/ 229 w 599"/>
                      <a:gd name="T61" fmla="*/ 1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7003" name="Freeform 276"/>
                <p:cNvSpPr>
                  <a:spLocks/>
                </p:cNvSpPr>
                <p:nvPr/>
              </p:nvSpPr>
              <p:spPr bwMode="auto">
                <a:xfrm>
                  <a:off x="1616" y="2649"/>
                  <a:ext cx="88" cy="277"/>
                </a:xfrm>
                <a:custGeom>
                  <a:avLst/>
                  <a:gdLst>
                    <a:gd name="T0" fmla="*/ 78 w 85"/>
                    <a:gd name="T1" fmla="*/ 116 h 318"/>
                    <a:gd name="T2" fmla="*/ 68 w 85"/>
                    <a:gd name="T3" fmla="*/ 52 h 318"/>
                    <a:gd name="T4" fmla="*/ 51 w 85"/>
                    <a:gd name="T5" fmla="*/ 32 h 318"/>
                    <a:gd name="T6" fmla="*/ 59 w 85"/>
                    <a:gd name="T7" fmla="*/ 52 h 318"/>
                    <a:gd name="T8" fmla="*/ 68 w 85"/>
                    <a:gd name="T9" fmla="*/ 21 h 318"/>
                    <a:gd name="T10" fmla="*/ 40 w 85"/>
                    <a:gd name="T11" fmla="*/ 8 h 318"/>
                    <a:gd name="T12" fmla="*/ 40 w 85"/>
                    <a:gd name="T13" fmla="*/ 32 h 318"/>
                    <a:gd name="T14" fmla="*/ 51 w 85"/>
                    <a:gd name="T15" fmla="*/ 142 h 318"/>
                    <a:gd name="T16" fmla="*/ 32 w 85"/>
                    <a:gd name="T17" fmla="*/ 122 h 318"/>
                    <a:gd name="T18" fmla="*/ 40 w 85"/>
                    <a:gd name="T19" fmla="*/ 97 h 318"/>
                    <a:gd name="T20" fmla="*/ 51 w 85"/>
                    <a:gd name="T21" fmla="*/ 122 h 318"/>
                    <a:gd name="T22" fmla="*/ 40 w 85"/>
                    <a:gd name="T23" fmla="*/ 78 h 318"/>
                    <a:gd name="T24" fmla="*/ 51 w 85"/>
                    <a:gd name="T25" fmla="*/ 116 h 318"/>
                    <a:gd name="T26" fmla="*/ 40 w 85"/>
                    <a:gd name="T27" fmla="*/ 91 h 318"/>
                    <a:gd name="T28" fmla="*/ 51 w 85"/>
                    <a:gd name="T29" fmla="*/ 109 h 318"/>
                    <a:gd name="T30" fmla="*/ 59 w 85"/>
                    <a:gd name="T31" fmla="*/ 129 h 318"/>
                    <a:gd name="T32" fmla="*/ 78 w 85"/>
                    <a:gd name="T33" fmla="*/ 154 h 318"/>
                    <a:gd name="T34" fmla="*/ 86 w 85"/>
                    <a:gd name="T35" fmla="*/ 173 h 318"/>
                    <a:gd name="T36" fmla="*/ 78 w 85"/>
                    <a:gd name="T37" fmla="*/ 212 h 318"/>
                    <a:gd name="T38" fmla="*/ 68 w 85"/>
                    <a:gd name="T39" fmla="*/ 206 h 318"/>
                    <a:gd name="T40" fmla="*/ 59 w 85"/>
                    <a:gd name="T41" fmla="*/ 238 h 318"/>
                    <a:gd name="T42" fmla="*/ 40 w 85"/>
                    <a:gd name="T43" fmla="*/ 219 h 318"/>
                    <a:gd name="T44" fmla="*/ 32 w 85"/>
                    <a:gd name="T45" fmla="*/ 154 h 318"/>
                    <a:gd name="T46" fmla="*/ 24 w 85"/>
                    <a:gd name="T47" fmla="*/ 186 h 318"/>
                    <a:gd name="T48" fmla="*/ 5 w 85"/>
                    <a:gd name="T49" fmla="*/ 161 h 318"/>
                    <a:gd name="T50" fmla="*/ 40 w 85"/>
                    <a:gd name="T51" fmla="*/ 109 h 318"/>
                    <a:gd name="T52" fmla="*/ 68 w 85"/>
                    <a:gd name="T53" fmla="*/ 129 h 318"/>
                    <a:gd name="T54" fmla="*/ 78 w 85"/>
                    <a:gd name="T55" fmla="*/ 167 h 318"/>
                    <a:gd name="T56" fmla="*/ 68 w 85"/>
                    <a:gd name="T57" fmla="*/ 142 h 318"/>
                    <a:gd name="T58" fmla="*/ 68 w 85"/>
                    <a:gd name="T59" fmla="*/ 8 h 318"/>
                    <a:gd name="T60" fmla="*/ 51 w 85"/>
                    <a:gd name="T61" fmla="*/ 26 h 318"/>
                    <a:gd name="T62" fmla="*/ 24 w 85"/>
                    <a:gd name="T63" fmla="*/ 32 h 318"/>
                    <a:gd name="T64" fmla="*/ 40 w 85"/>
                    <a:gd name="T65" fmla="*/ 71 h 318"/>
                    <a:gd name="T66" fmla="*/ 59 w 85"/>
                    <a:gd name="T67" fmla="*/ 103 h 318"/>
                    <a:gd name="T68" fmla="*/ 78 w 85"/>
                    <a:gd name="T69" fmla="*/ 11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004" name="Freeform 277"/>
                <p:cNvSpPr>
                  <a:spLocks/>
                </p:cNvSpPr>
                <p:nvPr/>
              </p:nvSpPr>
              <p:spPr bwMode="auto">
                <a:xfrm>
                  <a:off x="1635" y="2647"/>
                  <a:ext cx="109" cy="309"/>
                </a:xfrm>
                <a:custGeom>
                  <a:avLst/>
                  <a:gdLst>
                    <a:gd name="T0" fmla="*/ 1 w 105"/>
                    <a:gd name="T1" fmla="*/ 0 h 354"/>
                    <a:gd name="T2" fmla="*/ 100 w 105"/>
                    <a:gd name="T3" fmla="*/ 3 h 354"/>
                    <a:gd name="T4" fmla="*/ 79 w 105"/>
                    <a:gd name="T5" fmla="*/ 22 h 354"/>
                    <a:gd name="T6" fmla="*/ 90 w 105"/>
                    <a:gd name="T7" fmla="*/ 46 h 354"/>
                    <a:gd name="T8" fmla="*/ 90 w 105"/>
                    <a:gd name="T9" fmla="*/ 111 h 354"/>
                    <a:gd name="T10" fmla="*/ 105 w 105"/>
                    <a:gd name="T11" fmla="*/ 128 h 354"/>
                    <a:gd name="T12" fmla="*/ 105 w 105"/>
                    <a:gd name="T13" fmla="*/ 182 h 354"/>
                    <a:gd name="T14" fmla="*/ 90 w 105"/>
                    <a:gd name="T15" fmla="*/ 256 h 354"/>
                    <a:gd name="T16" fmla="*/ 74 w 105"/>
                    <a:gd name="T17" fmla="*/ 270 h 354"/>
                    <a:gd name="T18" fmla="*/ 16 w 105"/>
                    <a:gd name="T19" fmla="*/ 244 h 354"/>
                    <a:gd name="T20" fmla="*/ 12 w 105"/>
                    <a:gd name="T21" fmla="*/ 215 h 354"/>
                    <a:gd name="T22" fmla="*/ 16 w 105"/>
                    <a:gd name="T23" fmla="*/ 187 h 354"/>
                    <a:gd name="T24" fmla="*/ 9 w 105"/>
                    <a:gd name="T25" fmla="*/ 75 h 354"/>
                    <a:gd name="T26" fmla="*/ 22 w 105"/>
                    <a:gd name="T27" fmla="*/ 34 h 354"/>
                    <a:gd name="T28" fmla="*/ 6 w 105"/>
                    <a:gd name="T29" fmla="*/ 10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005" name="Freeform 278"/>
                <p:cNvSpPr>
                  <a:spLocks/>
                </p:cNvSpPr>
                <p:nvPr/>
              </p:nvSpPr>
              <p:spPr bwMode="auto">
                <a:xfrm>
                  <a:off x="3008" y="2583"/>
                  <a:ext cx="155" cy="328"/>
                </a:xfrm>
                <a:custGeom>
                  <a:avLst/>
                  <a:gdLst>
                    <a:gd name="T0" fmla="*/ 153 w 149"/>
                    <a:gd name="T1" fmla="*/ 15 h 376"/>
                    <a:gd name="T2" fmla="*/ 144 w 149"/>
                    <a:gd name="T3" fmla="*/ 79 h 376"/>
                    <a:gd name="T4" fmla="*/ 135 w 149"/>
                    <a:gd name="T5" fmla="*/ 99 h 376"/>
                    <a:gd name="T6" fmla="*/ 132 w 149"/>
                    <a:gd name="T7" fmla="*/ 106 h 376"/>
                    <a:gd name="T8" fmla="*/ 112 w 149"/>
                    <a:gd name="T9" fmla="*/ 186 h 376"/>
                    <a:gd name="T10" fmla="*/ 88 w 149"/>
                    <a:gd name="T11" fmla="*/ 239 h 376"/>
                    <a:gd name="T12" fmla="*/ 72 w 149"/>
                    <a:gd name="T13" fmla="*/ 276 h 376"/>
                    <a:gd name="T14" fmla="*/ 60 w 149"/>
                    <a:gd name="T15" fmla="*/ 277 h 376"/>
                    <a:gd name="T16" fmla="*/ 20 w 149"/>
                    <a:gd name="T17" fmla="*/ 282 h 376"/>
                    <a:gd name="T18" fmla="*/ 2 w 149"/>
                    <a:gd name="T19" fmla="*/ 267 h 376"/>
                    <a:gd name="T20" fmla="*/ 5 w 149"/>
                    <a:gd name="T21" fmla="*/ 241 h 376"/>
                    <a:gd name="T22" fmla="*/ 8 w 149"/>
                    <a:gd name="T23" fmla="*/ 167 h 376"/>
                    <a:gd name="T24" fmla="*/ 23 w 149"/>
                    <a:gd name="T25" fmla="*/ 152 h 376"/>
                    <a:gd name="T26" fmla="*/ 36 w 149"/>
                    <a:gd name="T27" fmla="*/ 80 h 376"/>
                    <a:gd name="T28" fmla="*/ 46 w 149"/>
                    <a:gd name="T29" fmla="*/ 57 h 376"/>
                    <a:gd name="T30" fmla="*/ 86 w 149"/>
                    <a:gd name="T31" fmla="*/ 14 h 376"/>
                    <a:gd name="T32" fmla="*/ 132 w 149"/>
                    <a:gd name="T33" fmla="*/ 14 h 376"/>
                    <a:gd name="T34" fmla="*/ 153 w 149"/>
                    <a:gd name="T35" fmla="*/ 1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006" name="Freeform 279"/>
                <p:cNvSpPr>
                  <a:spLocks/>
                </p:cNvSpPr>
                <p:nvPr/>
              </p:nvSpPr>
              <p:spPr bwMode="auto">
                <a:xfrm>
                  <a:off x="1714" y="1020"/>
                  <a:ext cx="99" cy="440"/>
                </a:xfrm>
                <a:custGeom>
                  <a:avLst/>
                  <a:gdLst>
                    <a:gd name="T0" fmla="*/ 28 w 96"/>
                    <a:gd name="T1" fmla="*/ 370 h 504"/>
                    <a:gd name="T2" fmla="*/ 65 w 96"/>
                    <a:gd name="T3" fmla="*/ 376 h 504"/>
                    <a:gd name="T4" fmla="*/ 76 w 96"/>
                    <a:gd name="T5" fmla="*/ 344 h 504"/>
                    <a:gd name="T6" fmla="*/ 76 w 96"/>
                    <a:gd name="T7" fmla="*/ 246 h 504"/>
                    <a:gd name="T8" fmla="*/ 94 w 96"/>
                    <a:gd name="T9" fmla="*/ 163 h 504"/>
                    <a:gd name="T10" fmla="*/ 102 w 96"/>
                    <a:gd name="T11" fmla="*/ 133 h 504"/>
                    <a:gd name="T12" fmla="*/ 94 w 96"/>
                    <a:gd name="T13" fmla="*/ 39 h 504"/>
                    <a:gd name="T14" fmla="*/ 81 w 96"/>
                    <a:gd name="T15" fmla="*/ 4 h 504"/>
                    <a:gd name="T16" fmla="*/ 31 w 96"/>
                    <a:gd name="T17" fmla="*/ 19 h 504"/>
                    <a:gd name="T18" fmla="*/ 28 w 96"/>
                    <a:gd name="T19" fmla="*/ 93 h 504"/>
                    <a:gd name="T20" fmla="*/ 34 w 96"/>
                    <a:gd name="T21" fmla="*/ 277 h 504"/>
                    <a:gd name="T22" fmla="*/ 42 w 96"/>
                    <a:gd name="T23" fmla="*/ 309 h 504"/>
                    <a:gd name="T24" fmla="*/ 26 w 96"/>
                    <a:gd name="T25" fmla="*/ 361 h 504"/>
                    <a:gd name="T26" fmla="*/ 28 w 96"/>
                    <a:gd name="T27" fmla="*/ 37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007" name="Freeform 280"/>
                <p:cNvSpPr>
                  <a:spLocks/>
                </p:cNvSpPr>
                <p:nvPr/>
              </p:nvSpPr>
              <p:spPr bwMode="auto">
                <a:xfrm>
                  <a:off x="3431" y="1007"/>
                  <a:ext cx="156" cy="358"/>
                </a:xfrm>
                <a:custGeom>
                  <a:avLst/>
                  <a:gdLst>
                    <a:gd name="T0" fmla="*/ 5 w 150"/>
                    <a:gd name="T1" fmla="*/ 291 h 410"/>
                    <a:gd name="T2" fmla="*/ 44 w 150"/>
                    <a:gd name="T3" fmla="*/ 313 h 410"/>
                    <a:gd name="T4" fmla="*/ 86 w 150"/>
                    <a:gd name="T5" fmla="*/ 306 h 410"/>
                    <a:gd name="T6" fmla="*/ 101 w 150"/>
                    <a:gd name="T7" fmla="*/ 276 h 410"/>
                    <a:gd name="T8" fmla="*/ 124 w 150"/>
                    <a:gd name="T9" fmla="*/ 213 h 410"/>
                    <a:gd name="T10" fmla="*/ 138 w 150"/>
                    <a:gd name="T11" fmla="*/ 165 h 410"/>
                    <a:gd name="T12" fmla="*/ 147 w 150"/>
                    <a:gd name="T13" fmla="*/ 147 h 410"/>
                    <a:gd name="T14" fmla="*/ 150 w 150"/>
                    <a:gd name="T15" fmla="*/ 89 h 410"/>
                    <a:gd name="T16" fmla="*/ 156 w 150"/>
                    <a:gd name="T17" fmla="*/ 77 h 410"/>
                    <a:gd name="T18" fmla="*/ 158 w 150"/>
                    <a:gd name="T19" fmla="*/ 37 h 410"/>
                    <a:gd name="T20" fmla="*/ 140 w 150"/>
                    <a:gd name="T21" fmla="*/ 0 h 410"/>
                    <a:gd name="T22" fmla="*/ 101 w 150"/>
                    <a:gd name="T23" fmla="*/ 10 h 410"/>
                    <a:gd name="T24" fmla="*/ 83 w 150"/>
                    <a:gd name="T25" fmla="*/ 40 h 410"/>
                    <a:gd name="T26" fmla="*/ 72 w 150"/>
                    <a:gd name="T27" fmla="*/ 105 h 410"/>
                    <a:gd name="T28" fmla="*/ 62 w 150"/>
                    <a:gd name="T29" fmla="*/ 123 h 410"/>
                    <a:gd name="T30" fmla="*/ 46 w 150"/>
                    <a:gd name="T31" fmla="*/ 165 h 410"/>
                    <a:gd name="T32" fmla="*/ 44 w 150"/>
                    <a:gd name="T33" fmla="*/ 172 h 410"/>
                    <a:gd name="T34" fmla="*/ 36 w 150"/>
                    <a:gd name="T35" fmla="*/ 177 h 410"/>
                    <a:gd name="T36" fmla="*/ 34 w 150"/>
                    <a:gd name="T37" fmla="*/ 190 h 410"/>
                    <a:gd name="T38" fmla="*/ 31 w 150"/>
                    <a:gd name="T39" fmla="*/ 196 h 410"/>
                    <a:gd name="T40" fmla="*/ 18 w 150"/>
                    <a:gd name="T41" fmla="*/ 266 h 410"/>
                    <a:gd name="T42" fmla="*/ 10 w 150"/>
                    <a:gd name="T43" fmla="*/ 291 h 410"/>
                    <a:gd name="T44" fmla="*/ 2 w 150"/>
                    <a:gd name="T45" fmla="*/ 294 h 410"/>
                    <a:gd name="T46" fmla="*/ 5 w 150"/>
                    <a:gd name="T47" fmla="*/ 29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77001" name="Rectangle 281"/>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GB" sz="1600" i="1" u="none">
                  <a:solidFill>
                    <a:schemeClr val="bg2"/>
                  </a:solidFill>
                  <a:latin typeface="Helvetica" charset="0"/>
                </a:endParaRPr>
              </a:p>
            </p:txBody>
          </p:sp>
        </p:grpSp>
      </p:grpSp>
      <p:sp>
        <p:nvSpPr>
          <p:cNvPr id="76918" name="Text Box 282"/>
          <p:cNvSpPr txBox="1">
            <a:spLocks noChangeArrowheads="1"/>
          </p:cNvSpPr>
          <p:nvPr/>
        </p:nvSpPr>
        <p:spPr bwMode="auto">
          <a:xfrm>
            <a:off x="8559800" y="6384925"/>
            <a:ext cx="344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spcBef>
                <a:spcPct val="50000"/>
              </a:spcBef>
            </a:pPr>
            <a:r>
              <a:rPr lang="en-US" sz="2000" b="1" u="none">
                <a:solidFill>
                  <a:schemeClr val="tx1"/>
                </a:solidFill>
              </a:rPr>
              <a:t>4</a:t>
            </a:r>
          </a:p>
        </p:txBody>
      </p:sp>
      <p:grpSp>
        <p:nvGrpSpPr>
          <p:cNvPr id="76919" name="Group 283"/>
          <p:cNvGrpSpPr>
            <a:grpSpLocks/>
          </p:cNvGrpSpPr>
          <p:nvPr/>
        </p:nvGrpSpPr>
        <p:grpSpPr bwMode="auto">
          <a:xfrm>
            <a:off x="6423025" y="617538"/>
            <a:ext cx="2714625" cy="4087812"/>
            <a:chOff x="4046" y="389"/>
            <a:chExt cx="1710" cy="2575"/>
          </a:xfrm>
        </p:grpSpPr>
        <p:sp>
          <p:nvSpPr>
            <p:cNvPr id="76920" name="Freeform 284"/>
            <p:cNvSpPr>
              <a:spLocks/>
            </p:cNvSpPr>
            <p:nvPr/>
          </p:nvSpPr>
          <p:spPr bwMode="auto">
            <a:xfrm>
              <a:off x="4603" y="2185"/>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921" name="Freeform 285"/>
            <p:cNvSpPr>
              <a:spLocks/>
            </p:cNvSpPr>
            <p:nvPr/>
          </p:nvSpPr>
          <p:spPr bwMode="auto">
            <a:xfrm>
              <a:off x="4619" y="905"/>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922" name="Freeform 286"/>
            <p:cNvSpPr>
              <a:spLocks/>
            </p:cNvSpPr>
            <p:nvPr/>
          </p:nvSpPr>
          <p:spPr bwMode="auto">
            <a:xfrm>
              <a:off x="4603" y="2177"/>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923" name="AutoShape 287"/>
            <p:cNvSpPr>
              <a:spLocks noChangeArrowheads="1"/>
            </p:cNvSpPr>
            <p:nvPr/>
          </p:nvSpPr>
          <p:spPr bwMode="auto">
            <a:xfrm>
              <a:off x="4144" y="2063"/>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6924" name="Freeform 288"/>
            <p:cNvSpPr>
              <a:spLocks/>
            </p:cNvSpPr>
            <p:nvPr/>
          </p:nvSpPr>
          <p:spPr bwMode="auto">
            <a:xfrm>
              <a:off x="4611" y="477"/>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925" name="Freeform 289"/>
            <p:cNvSpPr>
              <a:spLocks/>
            </p:cNvSpPr>
            <p:nvPr/>
          </p:nvSpPr>
          <p:spPr bwMode="auto">
            <a:xfrm>
              <a:off x="4603" y="477"/>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926" name="Rectangle 290"/>
            <p:cNvSpPr>
              <a:spLocks noChangeArrowheads="1"/>
            </p:cNvSpPr>
            <p:nvPr/>
          </p:nvSpPr>
          <p:spPr bwMode="auto">
            <a:xfrm>
              <a:off x="4316" y="643"/>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350</a:t>
              </a:r>
            </a:p>
          </p:txBody>
        </p:sp>
        <p:sp>
          <p:nvSpPr>
            <p:cNvPr id="76927" name="Freeform 291"/>
            <p:cNvSpPr>
              <a:spLocks/>
            </p:cNvSpPr>
            <p:nvPr/>
          </p:nvSpPr>
          <p:spPr bwMode="auto">
            <a:xfrm>
              <a:off x="4611" y="469"/>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928" name="AutoShape 292"/>
            <p:cNvSpPr>
              <a:spLocks noChangeArrowheads="1"/>
            </p:cNvSpPr>
            <p:nvPr/>
          </p:nvSpPr>
          <p:spPr bwMode="auto">
            <a:xfrm>
              <a:off x="4144" y="389"/>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6929" name="Rectangle 293"/>
            <p:cNvSpPr>
              <a:spLocks noChangeArrowheads="1"/>
            </p:cNvSpPr>
            <p:nvPr/>
          </p:nvSpPr>
          <p:spPr bwMode="auto">
            <a:xfrm>
              <a:off x="4143" y="488"/>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6930" name="AutoShape 294"/>
            <p:cNvSpPr>
              <a:spLocks noChangeArrowheads="1"/>
            </p:cNvSpPr>
            <p:nvPr/>
          </p:nvSpPr>
          <p:spPr bwMode="auto">
            <a:xfrm>
              <a:off x="4156" y="405"/>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6931" name="AutoShape 295"/>
            <p:cNvSpPr>
              <a:spLocks noChangeArrowheads="1"/>
            </p:cNvSpPr>
            <p:nvPr/>
          </p:nvSpPr>
          <p:spPr bwMode="auto">
            <a:xfrm>
              <a:off x="4138" y="831"/>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6932" name="Rectangle 296"/>
            <p:cNvSpPr>
              <a:spLocks noChangeArrowheads="1"/>
            </p:cNvSpPr>
            <p:nvPr/>
          </p:nvSpPr>
          <p:spPr bwMode="auto">
            <a:xfrm>
              <a:off x="4076" y="934"/>
              <a:ext cx="740"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6933" name="AutoShape 297"/>
            <p:cNvSpPr>
              <a:spLocks noChangeArrowheads="1"/>
            </p:cNvSpPr>
            <p:nvPr/>
          </p:nvSpPr>
          <p:spPr bwMode="auto">
            <a:xfrm>
              <a:off x="4150" y="851"/>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6934" name="Rectangle 298"/>
            <p:cNvSpPr>
              <a:spLocks noChangeArrowheads="1"/>
            </p:cNvSpPr>
            <p:nvPr/>
          </p:nvSpPr>
          <p:spPr bwMode="auto">
            <a:xfrm>
              <a:off x="4143" y="2176"/>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6935" name="AutoShape 299"/>
            <p:cNvSpPr>
              <a:spLocks noChangeArrowheads="1"/>
            </p:cNvSpPr>
            <p:nvPr/>
          </p:nvSpPr>
          <p:spPr bwMode="auto">
            <a:xfrm>
              <a:off x="4156" y="2083"/>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67948" name="Rectangle 300"/>
            <p:cNvSpPr>
              <a:spLocks noChangeArrowheads="1"/>
            </p:cNvSpPr>
            <p:nvPr/>
          </p:nvSpPr>
          <p:spPr bwMode="auto">
            <a:xfrm>
              <a:off x="4563" y="793"/>
              <a:ext cx="114"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endParaRPr lang="en-US" sz="1000" b="1" u="none">
                <a:solidFill>
                  <a:srgbClr val="FFFF00"/>
                </a:solidFill>
                <a:latin typeface="Times" charset="0"/>
                <a:ea typeface="+mn-ea"/>
                <a:cs typeface="+mn-cs"/>
              </a:endParaRPr>
            </a:p>
          </p:txBody>
        </p:sp>
        <p:sp>
          <p:nvSpPr>
            <p:cNvPr id="76937" name="Line 301"/>
            <p:cNvSpPr>
              <a:spLocks noChangeShapeType="1"/>
            </p:cNvSpPr>
            <p:nvPr/>
          </p:nvSpPr>
          <p:spPr bwMode="auto">
            <a:xfrm>
              <a:off x="4167" y="61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38" name="Line 302"/>
            <p:cNvSpPr>
              <a:spLocks noChangeShapeType="1"/>
            </p:cNvSpPr>
            <p:nvPr/>
          </p:nvSpPr>
          <p:spPr bwMode="auto">
            <a:xfrm>
              <a:off x="4163" y="72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39" name="Rectangle 303"/>
            <p:cNvSpPr>
              <a:spLocks noChangeArrowheads="1"/>
            </p:cNvSpPr>
            <p:nvPr/>
          </p:nvSpPr>
          <p:spPr bwMode="auto">
            <a:xfrm>
              <a:off x="4300" y="611"/>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350</a:t>
              </a:r>
            </a:p>
          </p:txBody>
        </p:sp>
        <p:sp>
          <p:nvSpPr>
            <p:cNvPr id="76940" name="Rectangle 304"/>
            <p:cNvSpPr>
              <a:spLocks noChangeArrowheads="1"/>
            </p:cNvSpPr>
            <p:nvPr/>
          </p:nvSpPr>
          <p:spPr bwMode="auto">
            <a:xfrm>
              <a:off x="4236" y="505"/>
              <a:ext cx="5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WAAMUZI</a:t>
              </a:r>
            </a:p>
          </p:txBody>
        </p:sp>
        <p:sp>
          <p:nvSpPr>
            <p:cNvPr id="76941" name="Line 305"/>
            <p:cNvSpPr>
              <a:spLocks noChangeShapeType="1"/>
            </p:cNvSpPr>
            <p:nvPr/>
          </p:nvSpPr>
          <p:spPr bwMode="auto">
            <a:xfrm>
              <a:off x="4163" y="114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42" name="Line 306"/>
            <p:cNvSpPr>
              <a:spLocks noChangeShapeType="1"/>
            </p:cNvSpPr>
            <p:nvPr/>
          </p:nvSpPr>
          <p:spPr bwMode="auto">
            <a:xfrm>
              <a:off x="4155" y="158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43" name="Line 307"/>
            <p:cNvSpPr>
              <a:spLocks noChangeShapeType="1"/>
            </p:cNvSpPr>
            <p:nvPr/>
          </p:nvSpPr>
          <p:spPr bwMode="auto">
            <a:xfrm>
              <a:off x="4155" y="170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7956" name="Rectangle 308"/>
            <p:cNvSpPr>
              <a:spLocks noChangeArrowheads="1"/>
            </p:cNvSpPr>
            <p:nvPr/>
          </p:nvSpPr>
          <p:spPr bwMode="auto">
            <a:xfrm>
              <a:off x="4093" y="1021"/>
              <a:ext cx="764" cy="142"/>
            </a:xfrm>
            <a:prstGeom prst="rect">
              <a:avLst/>
            </a:prstGeom>
            <a:noFill/>
            <a:ln w="12700">
              <a:noFill/>
              <a:miter lim="800000"/>
              <a:headEnd/>
              <a:tailEnd/>
            </a:ln>
            <a:effectLst/>
          </p:spPr>
          <p:txBody>
            <a:bodyPr lIns="90487" tIns="44450" rIns="90487" bIns="44450">
              <a:spAutoFit/>
            </a:bodyPr>
            <a:lstStyle/>
            <a:p>
              <a:pPr>
                <a:defRPr/>
              </a:pPr>
              <a:r>
                <a:rPr lang="en-US" sz="900" b="1" u="none">
                  <a:solidFill>
                    <a:srgbClr val="000000"/>
                  </a:solidFill>
                  <a:effectLst>
                    <a:outerShdw blurRad="38100" dist="38100" dir="2700000" algn="tl">
                      <a:srgbClr val="FFFFFF"/>
                    </a:outerShdw>
                  </a:effectLst>
                  <a:latin typeface="Helvetica" charset="0"/>
                </a:rPr>
                <a:t> ••• MTENGANO ••• </a:t>
              </a:r>
            </a:p>
          </p:txBody>
        </p:sp>
        <p:sp>
          <p:nvSpPr>
            <p:cNvPr id="76945" name="Rectangle 309"/>
            <p:cNvSpPr>
              <a:spLocks noChangeArrowheads="1"/>
            </p:cNvSpPr>
            <p:nvPr/>
          </p:nvSpPr>
          <p:spPr bwMode="auto">
            <a:xfrm>
              <a:off x="4139" y="1271"/>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YUDA</a:t>
              </a:r>
            </a:p>
          </p:txBody>
        </p:sp>
        <p:sp>
          <p:nvSpPr>
            <p:cNvPr id="76946" name="Rectangle 310"/>
            <p:cNvSpPr>
              <a:spLocks noChangeArrowheads="1"/>
            </p:cNvSpPr>
            <p:nvPr/>
          </p:nvSpPr>
          <p:spPr bwMode="auto">
            <a:xfrm>
              <a:off x="4196" y="1375"/>
              <a:ext cx="47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10              2</a:t>
              </a:r>
            </a:p>
          </p:txBody>
        </p:sp>
        <p:sp>
          <p:nvSpPr>
            <p:cNvPr id="76947" name="Rectangle 311"/>
            <p:cNvSpPr>
              <a:spLocks noChangeArrowheads="1"/>
            </p:cNvSpPr>
            <p:nvPr/>
          </p:nvSpPr>
          <p:spPr bwMode="auto">
            <a:xfrm>
              <a:off x="4144" y="1599"/>
              <a:ext cx="5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20-J         20-R</a:t>
              </a:r>
            </a:p>
          </p:txBody>
        </p:sp>
        <p:sp>
          <p:nvSpPr>
            <p:cNvPr id="76948" name="Rectangle 312"/>
            <p:cNvSpPr>
              <a:spLocks noChangeArrowheads="1"/>
            </p:cNvSpPr>
            <p:nvPr/>
          </p:nvSpPr>
          <p:spPr bwMode="auto">
            <a:xfrm>
              <a:off x="4155" y="1719"/>
              <a:ext cx="54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 200           350</a:t>
              </a:r>
            </a:p>
          </p:txBody>
        </p:sp>
        <p:sp>
          <p:nvSpPr>
            <p:cNvPr id="76949" name="Rectangle 313"/>
            <p:cNvSpPr>
              <a:spLocks noChangeArrowheads="1"/>
            </p:cNvSpPr>
            <p:nvPr/>
          </p:nvSpPr>
          <p:spPr bwMode="auto">
            <a:xfrm>
              <a:off x="4107" y="1823"/>
              <a:ext cx="69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ASHURU    BABELI</a:t>
              </a:r>
            </a:p>
          </p:txBody>
        </p:sp>
        <p:sp>
          <p:nvSpPr>
            <p:cNvPr id="76950" name="Line 314"/>
            <p:cNvSpPr>
              <a:spLocks noChangeShapeType="1"/>
            </p:cNvSpPr>
            <p:nvPr/>
          </p:nvSpPr>
          <p:spPr bwMode="auto">
            <a:xfrm>
              <a:off x="4163" y="181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51" name="Rectangle 315"/>
            <p:cNvSpPr>
              <a:spLocks noChangeArrowheads="1"/>
            </p:cNvSpPr>
            <p:nvPr/>
          </p:nvSpPr>
          <p:spPr bwMode="auto">
            <a:xfrm>
              <a:off x="4046" y="1147"/>
              <a:ext cx="7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KASKAZI       KUSINI</a:t>
              </a:r>
            </a:p>
          </p:txBody>
        </p:sp>
        <p:sp>
          <p:nvSpPr>
            <p:cNvPr id="76952" name="Line 316"/>
            <p:cNvSpPr>
              <a:spLocks noChangeShapeType="1"/>
            </p:cNvSpPr>
            <p:nvPr/>
          </p:nvSpPr>
          <p:spPr bwMode="auto">
            <a:xfrm>
              <a:off x="4159" y="1925"/>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53" name="Line 317"/>
            <p:cNvSpPr>
              <a:spLocks noChangeShapeType="1"/>
            </p:cNvSpPr>
            <p:nvPr/>
          </p:nvSpPr>
          <p:spPr bwMode="auto">
            <a:xfrm>
              <a:off x="4435" y="1201"/>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7966" name="Rectangle 318"/>
            <p:cNvSpPr>
              <a:spLocks noChangeArrowheads="1"/>
            </p:cNvSpPr>
            <p:nvPr/>
          </p:nvSpPr>
          <p:spPr bwMode="auto">
            <a:xfrm>
              <a:off x="4138" y="1479"/>
              <a:ext cx="387" cy="133"/>
            </a:xfrm>
            <a:prstGeom prst="rect">
              <a:avLst/>
            </a:prstGeom>
            <a:noFill/>
            <a:ln w="12700">
              <a:noFill/>
              <a:miter lim="800000"/>
              <a:headEnd/>
              <a:tailEnd/>
            </a:ln>
            <a:effectLst/>
          </p:spPr>
          <p:txBody>
            <a:bodyPr wrap="none" lIns="90487" tIns="44450" rIns="90487" bIns="44450">
              <a:spAutoFit/>
            </a:bodyPr>
            <a:lstStyle/>
            <a:p>
              <a:pPr>
                <a:defRPr/>
              </a:pPr>
              <a:r>
                <a:rPr lang="en-US" sz="800" b="1" u="none">
                  <a:solidFill>
                    <a:srgbClr val="000000"/>
                  </a:solidFill>
                  <a:effectLst>
                    <a:outerShdw blurRad="38100" dist="38100" dir="2700000" algn="tl">
                      <a:srgbClr val="FFFFFF"/>
                    </a:outerShdw>
                  </a:effectLst>
                  <a:latin typeface="Helvetica" charset="0"/>
                </a:rPr>
                <a:t>MANABII</a:t>
              </a:r>
            </a:p>
          </p:txBody>
        </p:sp>
        <p:sp>
          <p:nvSpPr>
            <p:cNvPr id="76955" name="Line 319"/>
            <p:cNvSpPr>
              <a:spLocks noChangeShapeType="1"/>
            </p:cNvSpPr>
            <p:nvPr/>
          </p:nvSpPr>
          <p:spPr bwMode="auto">
            <a:xfrm>
              <a:off x="4231" y="1049"/>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56" name="Rectangle 320"/>
            <p:cNvSpPr>
              <a:spLocks noChangeArrowheads="1"/>
            </p:cNvSpPr>
            <p:nvPr/>
          </p:nvSpPr>
          <p:spPr bwMode="auto">
            <a:xfrm>
              <a:off x="4239" y="933"/>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Helvetica" charset="0"/>
                </a:rPr>
                <a:t>S - D - S</a:t>
              </a:r>
            </a:p>
          </p:txBody>
        </p:sp>
        <p:sp>
          <p:nvSpPr>
            <p:cNvPr id="76957" name="Line 321"/>
            <p:cNvSpPr>
              <a:spLocks noChangeShapeType="1"/>
            </p:cNvSpPr>
            <p:nvPr/>
          </p:nvSpPr>
          <p:spPr bwMode="auto">
            <a:xfrm>
              <a:off x="4159" y="137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58" name="Line 322"/>
            <p:cNvSpPr>
              <a:spLocks noChangeShapeType="1"/>
            </p:cNvSpPr>
            <p:nvPr/>
          </p:nvSpPr>
          <p:spPr bwMode="auto">
            <a:xfrm flipV="1">
              <a:off x="4163" y="1477"/>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59" name="Line 323"/>
            <p:cNvSpPr>
              <a:spLocks noChangeShapeType="1"/>
            </p:cNvSpPr>
            <p:nvPr/>
          </p:nvSpPr>
          <p:spPr bwMode="auto">
            <a:xfrm flipV="1">
              <a:off x="4163" y="1261"/>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60" name="Rectangle 324"/>
            <p:cNvSpPr>
              <a:spLocks noChangeArrowheads="1"/>
            </p:cNvSpPr>
            <p:nvPr/>
          </p:nvSpPr>
          <p:spPr bwMode="auto">
            <a:xfrm>
              <a:off x="4133" y="821"/>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u="none">
                  <a:solidFill>
                    <a:srgbClr val="000000"/>
                  </a:solidFill>
                  <a:latin typeface="Chicago" charset="0"/>
                </a:rPr>
                <a:t>UTUKUFU</a:t>
              </a:r>
            </a:p>
          </p:txBody>
        </p:sp>
        <p:sp>
          <p:nvSpPr>
            <p:cNvPr id="76961" name="Rectangle 325"/>
            <p:cNvSpPr>
              <a:spLocks noChangeArrowheads="1"/>
            </p:cNvSpPr>
            <p:nvPr/>
          </p:nvSpPr>
          <p:spPr bwMode="auto">
            <a:xfrm>
              <a:off x="4416" y="1185"/>
              <a:ext cx="359"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  ISRAELI</a:t>
              </a:r>
            </a:p>
          </p:txBody>
        </p:sp>
        <p:sp>
          <p:nvSpPr>
            <p:cNvPr id="76962" name="Line 326"/>
            <p:cNvSpPr>
              <a:spLocks noChangeShapeType="1"/>
            </p:cNvSpPr>
            <p:nvPr/>
          </p:nvSpPr>
          <p:spPr bwMode="auto">
            <a:xfrm>
              <a:off x="4427" y="1157"/>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63" name="Line 327"/>
            <p:cNvSpPr>
              <a:spLocks noChangeShapeType="1"/>
            </p:cNvSpPr>
            <p:nvPr/>
          </p:nvSpPr>
          <p:spPr bwMode="auto">
            <a:xfrm>
              <a:off x="4175" y="233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64" name="Line 328"/>
            <p:cNvSpPr>
              <a:spLocks noChangeShapeType="1"/>
            </p:cNvSpPr>
            <p:nvPr/>
          </p:nvSpPr>
          <p:spPr bwMode="auto">
            <a:xfrm>
              <a:off x="4175" y="244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65" name="Rectangle 329"/>
            <p:cNvSpPr>
              <a:spLocks noChangeArrowheads="1"/>
            </p:cNvSpPr>
            <p:nvPr/>
          </p:nvSpPr>
          <p:spPr bwMode="auto">
            <a:xfrm>
              <a:off x="4229" y="2327"/>
              <a:ext cx="47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SAFARI 3</a:t>
              </a:r>
            </a:p>
          </p:txBody>
        </p:sp>
        <p:sp>
          <p:nvSpPr>
            <p:cNvPr id="76966" name="Rectangle 330"/>
            <p:cNvSpPr>
              <a:spLocks noChangeArrowheads="1"/>
            </p:cNvSpPr>
            <p:nvPr/>
          </p:nvSpPr>
          <p:spPr bwMode="auto">
            <a:xfrm>
              <a:off x="4116" y="2449"/>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MIAKA100 / 50,000</a:t>
              </a:r>
            </a:p>
          </p:txBody>
        </p:sp>
        <p:sp>
          <p:nvSpPr>
            <p:cNvPr id="76967" name="Rectangle 331"/>
            <p:cNvSpPr>
              <a:spLocks noChangeArrowheads="1"/>
            </p:cNvSpPr>
            <p:nvPr/>
          </p:nvSpPr>
          <p:spPr bwMode="auto">
            <a:xfrm>
              <a:off x="4216" y="2565"/>
              <a:ext cx="524" cy="15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u="none">
                  <a:solidFill>
                    <a:srgbClr val="000000"/>
                  </a:solidFill>
                  <a:latin typeface="Helvetica" charset="0"/>
                </a:rPr>
                <a:t>Z - E - N</a:t>
              </a:r>
            </a:p>
          </p:txBody>
        </p:sp>
        <p:sp>
          <p:nvSpPr>
            <p:cNvPr id="76968" name="Rectangle 332"/>
            <p:cNvSpPr>
              <a:spLocks noChangeArrowheads="1"/>
            </p:cNvSpPr>
            <p:nvPr/>
          </p:nvSpPr>
          <p:spPr bwMode="auto">
            <a:xfrm>
              <a:off x="4093" y="2055"/>
              <a:ext cx="4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MATEKA</a:t>
              </a:r>
            </a:p>
          </p:txBody>
        </p:sp>
        <p:sp>
          <p:nvSpPr>
            <p:cNvPr id="76969" name="Rectangle 333"/>
            <p:cNvSpPr>
              <a:spLocks noChangeArrowheads="1"/>
            </p:cNvSpPr>
            <p:nvPr/>
          </p:nvSpPr>
          <p:spPr bwMode="auto">
            <a:xfrm>
              <a:off x="4202" y="2215"/>
              <a:ext cx="4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MIAKA 70</a:t>
              </a:r>
            </a:p>
          </p:txBody>
        </p:sp>
        <p:sp>
          <p:nvSpPr>
            <p:cNvPr id="76970" name="Line 334"/>
            <p:cNvSpPr>
              <a:spLocks noChangeShapeType="1"/>
            </p:cNvSpPr>
            <p:nvPr/>
          </p:nvSpPr>
          <p:spPr bwMode="auto">
            <a:xfrm>
              <a:off x="4175" y="269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71" name="Line 335"/>
            <p:cNvSpPr>
              <a:spLocks noChangeShapeType="1"/>
            </p:cNvSpPr>
            <p:nvPr/>
          </p:nvSpPr>
          <p:spPr bwMode="auto">
            <a:xfrm>
              <a:off x="4175" y="256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72" name="Line 336"/>
            <p:cNvSpPr>
              <a:spLocks noChangeShapeType="1"/>
            </p:cNvSpPr>
            <p:nvPr/>
          </p:nvSpPr>
          <p:spPr bwMode="auto">
            <a:xfrm>
              <a:off x="4159" y="104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73" name="Freeform 337"/>
            <p:cNvSpPr>
              <a:spLocks/>
            </p:cNvSpPr>
            <p:nvPr/>
          </p:nvSpPr>
          <p:spPr bwMode="auto">
            <a:xfrm>
              <a:off x="4823" y="107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67986" name="Rectangle 338"/>
            <p:cNvSpPr>
              <a:spLocks noChangeArrowheads="1"/>
            </p:cNvSpPr>
            <p:nvPr/>
          </p:nvSpPr>
          <p:spPr bwMode="auto">
            <a:xfrm>
              <a:off x="4579" y="2728"/>
              <a:ext cx="45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u="none">
                  <a:solidFill>
                    <a:srgbClr val="FFFF00"/>
                  </a:solidFill>
                  <a:latin typeface="Times" charset="0"/>
                  <a:ea typeface="+mn-ea"/>
                  <a:cs typeface="+mn-cs"/>
                </a:rPr>
                <a:t>(500 B.C.)</a:t>
              </a:r>
            </a:p>
          </p:txBody>
        </p:sp>
        <p:sp>
          <p:nvSpPr>
            <p:cNvPr id="667987" name="Rectangle 339"/>
            <p:cNvSpPr>
              <a:spLocks noChangeArrowheads="1"/>
            </p:cNvSpPr>
            <p:nvPr/>
          </p:nvSpPr>
          <p:spPr bwMode="auto">
            <a:xfrm>
              <a:off x="4575" y="768"/>
              <a:ext cx="114"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endParaRPr lang="en-US" sz="1000" b="1" u="none">
                <a:solidFill>
                  <a:srgbClr val="FFFF00"/>
                </a:solidFill>
                <a:latin typeface="Times" charset="0"/>
                <a:ea typeface="+mn-ea"/>
                <a:cs typeface="+mn-cs"/>
              </a:endParaRPr>
            </a:p>
          </p:txBody>
        </p:sp>
        <p:sp>
          <p:nvSpPr>
            <p:cNvPr id="76976" name="Line 340"/>
            <p:cNvSpPr>
              <a:spLocks noChangeShapeType="1"/>
            </p:cNvSpPr>
            <p:nvPr/>
          </p:nvSpPr>
          <p:spPr bwMode="auto">
            <a:xfrm>
              <a:off x="4179" y="2964"/>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77" name="Rectangle 341"/>
            <p:cNvSpPr>
              <a:spLocks noChangeArrowheads="1"/>
            </p:cNvSpPr>
            <p:nvPr/>
          </p:nvSpPr>
          <p:spPr bwMode="auto">
            <a:xfrm>
              <a:off x="4157" y="2768"/>
              <a:ext cx="1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900" b="1" u="none">
                <a:solidFill>
                  <a:srgbClr val="000000"/>
                </a:solidFill>
                <a:latin typeface="Chicago" charset="0"/>
              </a:endParaRPr>
            </a:p>
          </p:txBody>
        </p:sp>
        <p:sp>
          <p:nvSpPr>
            <p:cNvPr id="76978" name="Rectangle 342"/>
            <p:cNvSpPr>
              <a:spLocks noChangeArrowheads="1"/>
            </p:cNvSpPr>
            <p:nvPr/>
          </p:nvSpPr>
          <p:spPr bwMode="auto">
            <a:xfrm>
              <a:off x="4992" y="2578"/>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MIAKA100 / 50,000</a:t>
              </a:r>
            </a:p>
          </p:txBody>
        </p:sp>
        <p:grpSp>
          <p:nvGrpSpPr>
            <p:cNvPr id="76979" name="Group 343"/>
            <p:cNvGrpSpPr>
              <a:grpSpLocks/>
            </p:cNvGrpSpPr>
            <p:nvPr/>
          </p:nvGrpSpPr>
          <p:grpSpPr bwMode="auto">
            <a:xfrm>
              <a:off x="4975" y="2164"/>
              <a:ext cx="753" cy="692"/>
              <a:chOff x="3544" y="2589"/>
              <a:chExt cx="753" cy="692"/>
            </a:xfrm>
          </p:grpSpPr>
          <p:sp>
            <p:nvSpPr>
              <p:cNvPr id="76981" name="Freeform 34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982" name="Freeform 34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983" name="AutoShape 34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6984" name="Rectangle 34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6985" name="Line 34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86" name="Line 34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87" name="Rectangle 350"/>
              <p:cNvSpPr>
                <a:spLocks noChangeArrowheads="1"/>
              </p:cNvSpPr>
              <p:nvPr/>
            </p:nvSpPr>
            <p:spPr bwMode="auto">
              <a:xfrm>
                <a:off x="3544" y="2589"/>
                <a:ext cx="4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MATEKA</a:t>
                </a:r>
              </a:p>
            </p:txBody>
          </p:sp>
          <p:sp>
            <p:nvSpPr>
              <p:cNvPr id="76988" name="Line 35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89" name="Line 35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90" name="Rectangle 353"/>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MIAKA 70</a:t>
                </a:r>
              </a:p>
            </p:txBody>
          </p:sp>
          <p:sp>
            <p:nvSpPr>
              <p:cNvPr id="76991" name="Rectangle 354"/>
              <p:cNvSpPr>
                <a:spLocks noChangeArrowheads="1"/>
              </p:cNvSpPr>
              <p:nvPr/>
            </p:nvSpPr>
            <p:spPr bwMode="auto">
              <a:xfrm>
                <a:off x="3695" y="2864"/>
                <a:ext cx="47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SAFARI 3</a:t>
                </a:r>
              </a:p>
            </p:txBody>
          </p:sp>
          <p:sp>
            <p:nvSpPr>
              <p:cNvPr id="76992" name="Rectangle 35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u="none">
                    <a:solidFill>
                      <a:srgbClr val="000000"/>
                    </a:solidFill>
                    <a:latin typeface="Helvetica" charset="0"/>
                  </a:rPr>
                  <a:t>Z - E - N</a:t>
                </a:r>
              </a:p>
            </p:txBody>
          </p:sp>
          <p:sp>
            <p:nvSpPr>
              <p:cNvPr id="76993" name="Rectangle 35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994" name="Rectangle 35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995" name="Rectangle 35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u="none">
                    <a:solidFill>
                      <a:srgbClr val="000000"/>
                    </a:solidFill>
                    <a:latin typeface="Helvetica" charset="0"/>
                  </a:rPr>
                  <a:t>MIAKA100 / 50,000</a:t>
                </a:r>
              </a:p>
            </p:txBody>
          </p:sp>
        </p:grpSp>
        <p:sp>
          <p:nvSpPr>
            <p:cNvPr id="668007" name="AutoShape 359"/>
            <p:cNvSpPr>
              <a:spLocks noChangeArrowheads="1"/>
            </p:cNvSpPr>
            <p:nvPr/>
          </p:nvSpPr>
          <p:spPr bwMode="auto">
            <a:xfrm rot="-21626442">
              <a:off x="4653" y="2346"/>
              <a:ext cx="467" cy="292"/>
            </a:xfrm>
            <a:prstGeom prst="leftArrow">
              <a:avLst>
                <a:gd name="adj1" fmla="val 50000"/>
                <a:gd name="adj2" fmla="val 39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67856"/>
                                        </p:tgtEl>
                                        <p:attrNameLst>
                                          <p:attrName>style.visibility</p:attrName>
                                        </p:attrNameLst>
                                      </p:cBhvr>
                                      <p:to>
                                        <p:strVal val="visible"/>
                                      </p:to>
                                    </p:set>
                                    <p:anim calcmode="lin" valueType="num">
                                      <p:cBhvr>
                                        <p:cTn id="7" dur="500" fill="hold"/>
                                        <p:tgtEl>
                                          <p:spTgt spid="667856"/>
                                        </p:tgtEl>
                                        <p:attrNameLst>
                                          <p:attrName>ppt_w</p:attrName>
                                        </p:attrNameLst>
                                      </p:cBhvr>
                                      <p:tavLst>
                                        <p:tav tm="0">
                                          <p:val>
                                            <p:fltVal val="0"/>
                                          </p:val>
                                        </p:tav>
                                        <p:tav tm="100000">
                                          <p:val>
                                            <p:strVal val="#ppt_w"/>
                                          </p:val>
                                        </p:tav>
                                      </p:tavLst>
                                    </p:anim>
                                    <p:anim calcmode="lin" valueType="num">
                                      <p:cBhvr>
                                        <p:cTn id="8" dur="500" fill="hold"/>
                                        <p:tgtEl>
                                          <p:spTgt spid="667856"/>
                                        </p:tgtEl>
                                        <p:attrNameLst>
                                          <p:attrName>ppt_h</p:attrName>
                                        </p:attrNameLst>
                                      </p:cBhvr>
                                      <p:tavLst>
                                        <p:tav tm="0">
                                          <p:val>
                                            <p:fltVal val="0"/>
                                          </p:val>
                                        </p:tav>
                                        <p:tav tm="100000">
                                          <p:val>
                                            <p:strVal val="#ppt_h"/>
                                          </p:val>
                                        </p:tav>
                                      </p:tavLst>
                                    </p:anim>
                                    <p:anim calcmode="lin" valueType="num">
                                      <p:cBhvr>
                                        <p:cTn id="9" dur="500" fill="hold"/>
                                        <p:tgtEl>
                                          <p:spTgt spid="667856"/>
                                        </p:tgtEl>
                                        <p:attrNameLst>
                                          <p:attrName>ppt_x</p:attrName>
                                        </p:attrNameLst>
                                      </p:cBhvr>
                                      <p:tavLst>
                                        <p:tav tm="0">
                                          <p:val>
                                            <p:fltVal val="0.5"/>
                                          </p:val>
                                        </p:tav>
                                        <p:tav tm="100000">
                                          <p:val>
                                            <p:strVal val="#ppt_x"/>
                                          </p:val>
                                        </p:tav>
                                      </p:tavLst>
                                    </p:anim>
                                    <p:anim calcmode="lin" valueType="num">
                                      <p:cBhvr>
                                        <p:cTn id="10" dur="500" fill="hold"/>
                                        <p:tgtEl>
                                          <p:spTgt spid="66785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67855"/>
                                        </p:tgtEl>
                                        <p:attrNameLst>
                                          <p:attrName>style.visibility</p:attrName>
                                        </p:attrNameLst>
                                      </p:cBhvr>
                                      <p:to>
                                        <p:strVal val="visible"/>
                                      </p:to>
                                    </p:set>
                                    <p:animEffect transition="in" filter="dissolve">
                                      <p:cBhvr>
                                        <p:cTn id="15" dur="500"/>
                                        <p:tgtEl>
                                          <p:spTgt spid="66785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667857"/>
                                        </p:tgtEl>
                                        <p:attrNameLst>
                                          <p:attrName>style.visibility</p:attrName>
                                        </p:attrNameLst>
                                      </p:cBhvr>
                                      <p:to>
                                        <p:strVal val="visible"/>
                                      </p:to>
                                    </p:set>
                                    <p:anim calcmode="lin" valueType="num">
                                      <p:cBhvr>
                                        <p:cTn id="20" dur="500" fill="hold"/>
                                        <p:tgtEl>
                                          <p:spTgt spid="667857"/>
                                        </p:tgtEl>
                                        <p:attrNameLst>
                                          <p:attrName>ppt_w</p:attrName>
                                        </p:attrNameLst>
                                      </p:cBhvr>
                                      <p:tavLst>
                                        <p:tav tm="0">
                                          <p:val>
                                            <p:fltVal val="0"/>
                                          </p:val>
                                        </p:tav>
                                        <p:tav tm="100000">
                                          <p:val>
                                            <p:strVal val="#ppt_w"/>
                                          </p:val>
                                        </p:tav>
                                      </p:tavLst>
                                    </p:anim>
                                    <p:anim calcmode="lin" valueType="num">
                                      <p:cBhvr>
                                        <p:cTn id="21" dur="500" fill="hold"/>
                                        <p:tgtEl>
                                          <p:spTgt spid="667857"/>
                                        </p:tgtEl>
                                        <p:attrNameLst>
                                          <p:attrName>ppt_h</p:attrName>
                                        </p:attrNameLst>
                                      </p:cBhvr>
                                      <p:tavLst>
                                        <p:tav tm="0">
                                          <p:val>
                                            <p:fltVal val="0"/>
                                          </p:val>
                                        </p:tav>
                                        <p:tav tm="100000">
                                          <p:val>
                                            <p:strVal val="#ppt_h"/>
                                          </p:val>
                                        </p:tav>
                                      </p:tavLst>
                                    </p:anim>
                                    <p:anim calcmode="lin" valueType="num">
                                      <p:cBhvr>
                                        <p:cTn id="22" dur="500" fill="hold"/>
                                        <p:tgtEl>
                                          <p:spTgt spid="667857"/>
                                        </p:tgtEl>
                                        <p:attrNameLst>
                                          <p:attrName>ppt_x</p:attrName>
                                        </p:attrNameLst>
                                      </p:cBhvr>
                                      <p:tavLst>
                                        <p:tav tm="0">
                                          <p:val>
                                            <p:fltVal val="0.5"/>
                                          </p:val>
                                        </p:tav>
                                        <p:tav tm="100000">
                                          <p:val>
                                            <p:strVal val="#ppt_x"/>
                                          </p:val>
                                        </p:tav>
                                      </p:tavLst>
                                    </p:anim>
                                    <p:anim calcmode="lin" valueType="num">
                                      <p:cBhvr>
                                        <p:cTn id="23" dur="500" fill="hold"/>
                                        <p:tgtEl>
                                          <p:spTgt spid="66785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855" grpId="0" animBg="1"/>
      <p:bldP spid="667856" grpId="0" animBg="1"/>
      <p:bldP spid="66785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err="1" smtClean="0">
                <a:solidFill>
                  <a:srgbClr val="FFFFFF"/>
                </a:solidFill>
                <a:latin typeface="Arial" charset="0"/>
                <a:ea typeface="ＭＳ Ｐゴシック" charset="0"/>
              </a:rPr>
              <a:t>Biblia</a:t>
            </a:r>
            <a:r>
              <a:rPr lang="en-US" sz="2400" b="1" dirty="0" smtClean="0">
                <a:solidFill>
                  <a:srgbClr val="FFFFFF"/>
                </a:solidFill>
                <a:latin typeface="Arial" charset="0"/>
                <a:ea typeface="ＭＳ Ｐゴシック" charset="0"/>
              </a:rPr>
              <a:t> </a:t>
            </a:r>
            <a:r>
              <a:rPr lang="en-US" sz="2400" b="1" dirty="0" err="1" smtClean="0">
                <a:solidFill>
                  <a:srgbClr val="FFFFFF"/>
                </a:solidFill>
                <a:latin typeface="Arial" charset="0"/>
                <a:ea typeface="ＭＳ Ｐゴシック" charset="0"/>
              </a:rPr>
              <a:t>Kwa</a:t>
            </a:r>
            <a:r>
              <a:rPr lang="en-US" sz="2400" b="1" dirty="0" smtClean="0">
                <a:solidFill>
                  <a:srgbClr val="FFFFFF"/>
                </a:solidFill>
                <a:latin typeface="Arial" charset="0"/>
                <a:ea typeface="ＭＳ Ｐゴシック" charset="0"/>
              </a:rPr>
              <a:t> </a:t>
            </a:r>
            <a:r>
              <a:rPr lang="en-US" sz="2400" b="1" dirty="0" err="1">
                <a:solidFill>
                  <a:srgbClr val="FFFFFF"/>
                </a:solidFill>
                <a:latin typeface="Arial" charset="0"/>
                <a:ea typeface="ＭＳ Ｐゴシック" charset="0"/>
              </a:rPr>
              <a:t>U</a:t>
            </a:r>
            <a:r>
              <a:rPr lang="en-US" sz="2400" b="1" dirty="0" err="1" smtClean="0">
                <a:solidFill>
                  <a:srgbClr val="FFFFFF"/>
                </a:solidFill>
                <a:latin typeface="Arial" charset="0"/>
                <a:ea typeface="ＭＳ Ｐゴシック" charset="0"/>
              </a:rPr>
              <a:t>jumla</a:t>
            </a:r>
            <a:r>
              <a:rPr lang="en-US" sz="2400" b="1" dirty="0" smtClean="0">
                <a:solidFill>
                  <a:srgbClr val="FFFFFF"/>
                </a:solidFill>
                <a:latin typeface="Arial" charset="0"/>
                <a:ea typeface="ＭＳ Ｐゴシック" charset="0"/>
              </a:rPr>
              <a:t> </a:t>
            </a:r>
            <a:r>
              <a:rPr lang="en-US" sz="2400" b="1" dirty="0" smtClean="0">
                <a:solidFill>
                  <a:srgbClr val="FFFFFF"/>
                </a:solidFill>
                <a:latin typeface="Arial" charset="0"/>
                <a:ea typeface="ＭＳ Ｐゴシック" charset="0"/>
              </a:rPr>
              <a:t>link </a:t>
            </a:r>
            <a:r>
              <a:rPr lang="en-US" sz="2400" b="1" dirty="0">
                <a:solidFill>
                  <a:srgbClr val="FFFFFF"/>
                </a:solidFill>
                <a:latin typeface="Arial" charset="0"/>
                <a:ea typeface="ＭＳ Ｐゴシック" charset="0"/>
              </a:rPr>
              <a:t>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u="none">
                <a:solidFill>
                  <a:srgbClr val="FFFFFF"/>
                </a:solidFill>
                <a:latin typeface="Arial" charset="0"/>
                <a:cs typeface="Arial" charset="0"/>
              </a:rPr>
              <a:t>Get this presentation for free!</a:t>
            </a:r>
            <a:endParaRPr lang="en-US" sz="1400" b="1" u="none">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3164654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5" name="Rectangle 270"/>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8592" name="Rectangle 27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GB" sz="1600" b="1" u="none">
              <a:solidFill>
                <a:schemeClr val="hlink"/>
              </a:solidFill>
              <a:effectLst>
                <a:outerShdw blurRad="38100" dist="38100" dir="2700000" algn="tl">
                  <a:srgbClr val="000000"/>
                </a:outerShdw>
              </a:effectLst>
              <a:ea typeface="+mn-ea"/>
              <a:cs typeface="+mn-cs"/>
            </a:endParaRPr>
          </a:p>
        </p:txBody>
      </p:sp>
      <p:sp>
        <p:nvSpPr>
          <p:cNvPr id="568594" name="Rectangle 274"/>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70</a:t>
            </a:r>
          </a:p>
        </p:txBody>
      </p:sp>
      <p:sp>
        <p:nvSpPr>
          <p:cNvPr id="568595" name="Rectangle 275"/>
          <p:cNvSpPr>
            <a:spLocks noChangeArrowheads="1"/>
          </p:cNvSpPr>
          <p:nvPr/>
        </p:nvSpPr>
        <p:spPr bwMode="auto">
          <a:xfrm>
            <a:off x="7521575" y="6535738"/>
            <a:ext cx="736600"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7.2.03d.</a:t>
            </a:r>
          </a:p>
        </p:txBody>
      </p:sp>
    </p:spTree>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242"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24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244" name="Rectangle 5"/>
          <p:cNvSpPr>
            <a:spLocks noChangeArrowheads="1"/>
          </p:cNvSpPr>
          <p:nvPr/>
        </p:nvSpPr>
        <p:spPr bwMode="auto">
          <a:xfrm>
            <a:off x="3179763" y="1011238"/>
            <a:ext cx="12985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u="none">
                <a:solidFill>
                  <a:schemeClr val="accent2"/>
                </a:solidFill>
                <a:latin typeface="Times" charset="0"/>
              </a:rPr>
              <a:t>VURUGU</a:t>
            </a:r>
          </a:p>
        </p:txBody>
      </p:sp>
      <p:sp>
        <p:nvSpPr>
          <p:cNvPr id="578566" name="Rectangle 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u="none">
                <a:solidFill>
                  <a:schemeClr val="tx2"/>
                </a:solidFill>
                <a:latin typeface="Times" charset="0"/>
                <a:ea typeface="+mn-ea"/>
                <a:cs typeface="+mn-cs"/>
              </a:rPr>
              <a:t>7</a:t>
            </a:r>
          </a:p>
        </p:txBody>
      </p:sp>
      <p:sp>
        <p:nvSpPr>
          <p:cNvPr id="578567"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78569" name="Oval 9"/>
          <p:cNvSpPr>
            <a:spLocks noChangeArrowheads="1"/>
          </p:cNvSpPr>
          <p:nvPr/>
        </p:nvSpPr>
        <p:spPr bwMode="auto">
          <a:xfrm>
            <a:off x="998538" y="4540250"/>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0248" name="Freeform 10"/>
          <p:cNvSpPr>
            <a:spLocks/>
          </p:cNvSpPr>
          <p:nvPr/>
        </p:nvSpPr>
        <p:spPr bwMode="auto">
          <a:xfrm>
            <a:off x="1830388" y="4457700"/>
            <a:ext cx="1011237" cy="954088"/>
          </a:xfrm>
          <a:custGeom>
            <a:avLst/>
            <a:gdLst>
              <a:gd name="T0" fmla="*/ 30241860 w 637"/>
              <a:gd name="T1" fmla="*/ 60483782 h 601"/>
              <a:gd name="T2" fmla="*/ 30241860 w 637"/>
              <a:gd name="T3" fmla="*/ 181451345 h 601"/>
              <a:gd name="T4" fmla="*/ 30241860 w 637"/>
              <a:gd name="T5" fmla="*/ 302418908 h 601"/>
              <a:gd name="T6" fmla="*/ 90725580 w 637"/>
              <a:gd name="T7" fmla="*/ 362902690 h 601"/>
              <a:gd name="T8" fmla="*/ 241934880 w 637"/>
              <a:gd name="T9" fmla="*/ 423386472 h 601"/>
              <a:gd name="T10" fmla="*/ 362902321 w 637"/>
              <a:gd name="T11" fmla="*/ 483870254 h 601"/>
              <a:gd name="T12" fmla="*/ 483869761 w 637"/>
              <a:gd name="T13" fmla="*/ 514112144 h 601"/>
              <a:gd name="T14" fmla="*/ 604837201 w 637"/>
              <a:gd name="T15" fmla="*/ 574595926 h 601"/>
              <a:gd name="T16" fmla="*/ 725804641 w 637"/>
              <a:gd name="T17" fmla="*/ 665321599 h 601"/>
              <a:gd name="T18" fmla="*/ 846772081 w 637"/>
              <a:gd name="T19" fmla="*/ 756047271 h 601"/>
              <a:gd name="T20" fmla="*/ 907255801 w 637"/>
              <a:gd name="T21" fmla="*/ 877014835 h 601"/>
              <a:gd name="T22" fmla="*/ 967739522 w 637"/>
              <a:gd name="T23" fmla="*/ 997982398 h 601"/>
              <a:gd name="T24" fmla="*/ 1058465102 w 637"/>
              <a:gd name="T25" fmla="*/ 1088708071 h 601"/>
              <a:gd name="T26" fmla="*/ 1118948822 w 637"/>
              <a:gd name="T27" fmla="*/ 1209675634 h 601"/>
              <a:gd name="T28" fmla="*/ 1149190682 w 637"/>
              <a:gd name="T29" fmla="*/ 1330643197 h 601"/>
              <a:gd name="T30" fmla="*/ 1149190682 w 637"/>
              <a:gd name="T31" fmla="*/ 1451610761 h 601"/>
              <a:gd name="T32" fmla="*/ 1209674402 w 637"/>
              <a:gd name="T33" fmla="*/ 1512094542 h 601"/>
              <a:gd name="T34" fmla="*/ 1330641842 w 637"/>
              <a:gd name="T35" fmla="*/ 1512094542 h 601"/>
              <a:gd name="T36" fmla="*/ 1481851142 w 637"/>
              <a:gd name="T37" fmla="*/ 1512094542 h 601"/>
              <a:gd name="T38" fmla="*/ 1602818582 w 637"/>
              <a:gd name="T39" fmla="*/ 1512094542 h 601"/>
              <a:gd name="T40" fmla="*/ 1572576722 w 637"/>
              <a:gd name="T41" fmla="*/ 1391126979 h 601"/>
              <a:gd name="T42" fmla="*/ 1542334862 w 637"/>
              <a:gd name="T43" fmla="*/ 1270159416 h 601"/>
              <a:gd name="T44" fmla="*/ 1481851142 w 637"/>
              <a:gd name="T45" fmla="*/ 1149191852 h 601"/>
              <a:gd name="T46" fmla="*/ 1421367422 w 637"/>
              <a:gd name="T47" fmla="*/ 1028224289 h 601"/>
              <a:gd name="T48" fmla="*/ 1360883702 w 637"/>
              <a:gd name="T49" fmla="*/ 907256725 h 601"/>
              <a:gd name="T50" fmla="*/ 1270158122 w 637"/>
              <a:gd name="T51" fmla="*/ 786289162 h 601"/>
              <a:gd name="T52" fmla="*/ 1239916262 w 637"/>
              <a:gd name="T53" fmla="*/ 665321599 h 601"/>
              <a:gd name="T54" fmla="*/ 1149190682 w 637"/>
              <a:gd name="T55" fmla="*/ 574595926 h 601"/>
              <a:gd name="T56" fmla="*/ 1058465102 w 637"/>
              <a:gd name="T57" fmla="*/ 483870254 h 601"/>
              <a:gd name="T58" fmla="*/ 967739522 w 637"/>
              <a:gd name="T59" fmla="*/ 393144581 h 601"/>
              <a:gd name="T60" fmla="*/ 877013941 w 637"/>
              <a:gd name="T61" fmla="*/ 302418908 h 601"/>
              <a:gd name="T62" fmla="*/ 756046501 w 637"/>
              <a:gd name="T63" fmla="*/ 241935127 h 601"/>
              <a:gd name="T64" fmla="*/ 635079061 w 637"/>
              <a:gd name="T65" fmla="*/ 181451345 h 601"/>
              <a:gd name="T66" fmla="*/ 514111621 w 637"/>
              <a:gd name="T67" fmla="*/ 120967563 h 601"/>
              <a:gd name="T68" fmla="*/ 393144181 w 637"/>
              <a:gd name="T69" fmla="*/ 90725673 h 601"/>
              <a:gd name="T70" fmla="*/ 272176740 w 637"/>
              <a:gd name="T71" fmla="*/ 60483782 h 601"/>
              <a:gd name="T72" fmla="*/ 151209300 w 637"/>
              <a:gd name="T73" fmla="*/ 0 h 601"/>
              <a:gd name="T74" fmla="*/ 3024186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78571" name="Rectangle 11"/>
          <p:cNvSpPr>
            <a:spLocks noChangeArrowheads="1"/>
          </p:cNvSpPr>
          <p:nvPr/>
        </p:nvSpPr>
        <p:spPr bwMode="auto">
          <a:xfrm>
            <a:off x="1336675" y="4532313"/>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6000" u="none">
                <a:solidFill>
                  <a:srgbClr val="51DC00"/>
                </a:solidFill>
                <a:latin typeface="Times" charset="0"/>
                <a:ea typeface="+mn-ea"/>
                <a:cs typeface="+mn-cs"/>
              </a:rPr>
              <a:t>V</a:t>
            </a:r>
            <a:r>
              <a:rPr lang="en-US" sz="3600" u="none">
                <a:solidFill>
                  <a:srgbClr val="51DC00"/>
                </a:solidFill>
                <a:latin typeface="Times" charset="0"/>
                <a:ea typeface="+mn-ea"/>
                <a:cs typeface="+mn-cs"/>
              </a:rPr>
              <a:t> </a:t>
            </a:r>
            <a:r>
              <a:rPr lang="en-US" sz="3600" u="none">
                <a:solidFill>
                  <a:schemeClr val="tx2"/>
                </a:solidFill>
                <a:latin typeface="Times" charset="0"/>
                <a:ea typeface="+mn-ea"/>
                <a:cs typeface="+mn-cs"/>
              </a:rPr>
              <a:t>U  M</a:t>
            </a:r>
          </a:p>
        </p:txBody>
      </p:sp>
      <p:sp>
        <p:nvSpPr>
          <p:cNvPr id="10250" name="Rectangle 12"/>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51" name="Rectangle 13"/>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52" name="Line 14"/>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3" name="Line 15"/>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4" name="Rectangle 16"/>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255" name="Group 17"/>
          <p:cNvGrpSpPr>
            <a:grpSpLocks/>
          </p:cNvGrpSpPr>
          <p:nvPr/>
        </p:nvGrpSpPr>
        <p:grpSpPr bwMode="auto">
          <a:xfrm>
            <a:off x="7983538" y="3429000"/>
            <a:ext cx="974725" cy="633413"/>
            <a:chOff x="5029" y="2160"/>
            <a:chExt cx="614" cy="399"/>
          </a:xfrm>
        </p:grpSpPr>
        <p:sp>
          <p:nvSpPr>
            <p:cNvPr id="10263" name="Freeform 18"/>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64" name="Freeform 19"/>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5" name="Rectangle 20"/>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350</a:t>
              </a:r>
            </a:p>
          </p:txBody>
        </p:sp>
        <p:sp>
          <p:nvSpPr>
            <p:cNvPr id="10266" name="Freeform 21"/>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67" name="AutoShape 22"/>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268" name="Rectangle 23"/>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69" name="AutoShape 24"/>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270" name="Line 25"/>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1" name="Line 26"/>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2" name="Rectangle 27"/>
            <p:cNvSpPr>
              <a:spLocks noChangeArrowheads="1"/>
            </p:cNvSpPr>
            <p:nvPr/>
          </p:nvSpPr>
          <p:spPr bwMode="auto">
            <a:xfrm>
              <a:off x="5029" y="2160"/>
              <a:ext cx="4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VURUGU</a:t>
              </a:r>
            </a:p>
          </p:txBody>
        </p:sp>
      </p:grpSp>
      <p:sp>
        <p:nvSpPr>
          <p:cNvPr id="578588" name="Text Box 28"/>
          <p:cNvSpPr txBox="1">
            <a:spLocks noChangeArrowheads="1"/>
          </p:cNvSpPr>
          <p:nvPr/>
        </p:nvSpPr>
        <p:spPr bwMode="auto">
          <a:xfrm>
            <a:off x="2870200" y="3683000"/>
            <a:ext cx="6070600" cy="2101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4400" b="1" i="1" u="none">
                <a:solidFill>
                  <a:srgbClr val="FC989D"/>
                </a:solidFill>
                <a:ea typeface="+mn-ea"/>
                <a:cs typeface="+mn-cs"/>
              </a:rPr>
              <a:t>Watu hawakutambua uongozi wa serikali yoyote.</a:t>
            </a:r>
          </a:p>
        </p:txBody>
      </p:sp>
      <p:sp>
        <p:nvSpPr>
          <p:cNvPr id="578589" name="Text Box 29"/>
          <p:cNvSpPr txBox="1">
            <a:spLocks noChangeArrowheads="1"/>
          </p:cNvSpPr>
          <p:nvPr/>
        </p:nvSpPr>
        <p:spPr bwMode="auto">
          <a:xfrm>
            <a:off x="1766888"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Judg. 17:6</a:t>
            </a:r>
          </a:p>
        </p:txBody>
      </p:sp>
      <p:sp>
        <p:nvSpPr>
          <p:cNvPr id="10258" name="Text Box 30"/>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78591" name="Rectangle 31"/>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07</a:t>
            </a:r>
          </a:p>
        </p:txBody>
      </p:sp>
      <p:sp>
        <p:nvSpPr>
          <p:cNvPr id="10260" name="Text Box 32"/>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31-32</a:t>
            </a:r>
          </a:p>
        </p:txBody>
      </p:sp>
      <p:sp>
        <p:nvSpPr>
          <p:cNvPr id="578601" name="Rectangle 41"/>
          <p:cNvSpPr>
            <a:spLocks noChangeArrowheads="1"/>
          </p:cNvSpPr>
          <p:nvPr/>
        </p:nvSpPr>
        <p:spPr bwMode="auto">
          <a:xfrm>
            <a:off x="6584950" y="3159125"/>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78603" name="Rectangle 43"/>
          <p:cNvSpPr>
            <a:spLocks noChangeArrowheads="1"/>
          </p:cNvSpPr>
          <p:nvPr/>
        </p:nvSpPr>
        <p:spPr bwMode="auto">
          <a:xfrm>
            <a:off x="498475" y="1985963"/>
            <a:ext cx="2768600" cy="203835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u="none">
                <a:solidFill>
                  <a:srgbClr val="FAFD00"/>
                </a:solidFill>
                <a:latin typeface="Times" charset="0"/>
                <a:ea typeface="+mn-ea"/>
                <a:cs typeface="+mn-cs"/>
              </a:rPr>
              <a:t>Wa </a:t>
            </a:r>
            <a:r>
              <a:rPr lang="en-US" sz="3200" b="1" i="1" u="none">
                <a:solidFill>
                  <a:srgbClr val="1CFF23"/>
                </a:solidFill>
                <a:latin typeface="Times" charset="0"/>
                <a:ea typeface="+mn-ea"/>
                <a:cs typeface="+mn-cs"/>
              </a:rPr>
              <a:t>KWANZA</a:t>
            </a:r>
            <a:r>
              <a:rPr lang="en-US" sz="3200" u="none">
                <a:solidFill>
                  <a:schemeClr val="tx2"/>
                </a:solidFill>
                <a:latin typeface="Times" charset="0"/>
                <a:ea typeface="+mn-ea"/>
                <a:cs typeface="+mn-cs"/>
              </a:rPr>
              <a:t>  </a:t>
            </a:r>
          </a:p>
          <a:p>
            <a:pPr algn="ctr">
              <a:defRPr/>
            </a:pPr>
            <a:r>
              <a:rPr lang="en-US" sz="3200" u="none">
                <a:solidFill>
                  <a:srgbClr val="FAFD00"/>
                </a:solidFill>
                <a:latin typeface="Times" charset="0"/>
                <a:ea typeface="+mn-ea"/>
                <a:cs typeface="+mn-cs"/>
              </a:rPr>
              <a:t>kwa</a:t>
            </a:r>
            <a:endParaRPr lang="en-US" sz="3200" u="none">
              <a:solidFill>
                <a:schemeClr val="tx2"/>
              </a:solidFill>
              <a:latin typeface="Times" charset="0"/>
              <a:ea typeface="+mn-ea"/>
              <a:cs typeface="+mn-cs"/>
            </a:endParaRPr>
          </a:p>
          <a:p>
            <a:pPr algn="ctr">
              <a:defRPr/>
            </a:pPr>
            <a:r>
              <a:rPr lang="en-US" sz="3200" b="1" u="none">
                <a:solidFill>
                  <a:srgbClr val="1CFF23"/>
                </a:solidFill>
                <a:latin typeface="Times" charset="0"/>
                <a:ea typeface="+mn-ea"/>
                <a:cs typeface="+mn-cs"/>
              </a:rPr>
              <a:t>JAMII 3</a:t>
            </a:r>
            <a:endParaRPr lang="en-US" sz="3200" u="none">
              <a:solidFill>
                <a:schemeClr val="tx2"/>
              </a:solidFill>
              <a:latin typeface="Times" charset="0"/>
              <a:ea typeface="+mn-ea"/>
              <a:cs typeface="+mn-cs"/>
            </a:endParaRPr>
          </a:p>
          <a:p>
            <a:pPr algn="ctr">
              <a:defRPr/>
            </a:pPr>
            <a:r>
              <a:rPr lang="en-US" sz="3200" u="none">
                <a:solidFill>
                  <a:schemeClr val="tx2"/>
                </a:solidFill>
                <a:latin typeface="Times" charset="0"/>
                <a:ea typeface="+mn-ea"/>
                <a:cs typeface="+mn-cs"/>
              </a:rPr>
              <a:t>ni:</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78588"/>
                                        </p:tgtEl>
                                        <p:attrNameLst>
                                          <p:attrName>style.visibility</p:attrName>
                                        </p:attrNameLst>
                                      </p:cBhvr>
                                      <p:to>
                                        <p:strVal val="visible"/>
                                      </p:to>
                                    </p:set>
                                    <p:anim calcmode="lin" valueType="num">
                                      <p:cBhvr additive="base">
                                        <p:cTn id="7" dur="500" fill="hold"/>
                                        <p:tgtEl>
                                          <p:spTgt spid="578588"/>
                                        </p:tgtEl>
                                        <p:attrNameLst>
                                          <p:attrName>ppt_x</p:attrName>
                                        </p:attrNameLst>
                                      </p:cBhvr>
                                      <p:tavLst>
                                        <p:tav tm="0">
                                          <p:val>
                                            <p:strVal val="1+#ppt_w/2"/>
                                          </p:val>
                                        </p:tav>
                                        <p:tav tm="100000">
                                          <p:val>
                                            <p:strVal val="#ppt_x"/>
                                          </p:val>
                                        </p:tav>
                                      </p:tavLst>
                                    </p:anim>
                                    <p:anim calcmode="lin" valueType="num">
                                      <p:cBhvr additive="base">
                                        <p:cTn id="8" dur="500" fill="hold"/>
                                        <p:tgtEl>
                                          <p:spTgt spid="578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8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266"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126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1268" name="Rectangle 5"/>
          <p:cNvSpPr>
            <a:spLocks noChangeArrowheads="1"/>
          </p:cNvSpPr>
          <p:nvPr/>
        </p:nvSpPr>
        <p:spPr bwMode="auto">
          <a:xfrm>
            <a:off x="3179763" y="1011238"/>
            <a:ext cx="12985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u="none">
                <a:solidFill>
                  <a:schemeClr val="accent2"/>
                </a:solidFill>
                <a:latin typeface="Times" charset="0"/>
              </a:rPr>
              <a:t>VURUGU</a:t>
            </a:r>
          </a:p>
          <a:p>
            <a:endParaRPr lang="en-US" sz="2000" b="1" u="none">
              <a:solidFill>
                <a:schemeClr val="accent2"/>
              </a:solidFill>
              <a:latin typeface="Times" charset="0"/>
            </a:endParaRPr>
          </a:p>
        </p:txBody>
      </p:sp>
      <p:sp>
        <p:nvSpPr>
          <p:cNvPr id="579590" name="Rectangle 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u="none">
                <a:solidFill>
                  <a:schemeClr val="tx2"/>
                </a:solidFill>
                <a:latin typeface="Times" charset="0"/>
                <a:ea typeface="+mn-ea"/>
                <a:cs typeface="+mn-cs"/>
              </a:rPr>
              <a:t>7</a:t>
            </a:r>
          </a:p>
        </p:txBody>
      </p:sp>
      <p:sp>
        <p:nvSpPr>
          <p:cNvPr id="579591"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271" name="Freeform 8"/>
          <p:cNvSpPr>
            <a:spLocks/>
          </p:cNvSpPr>
          <p:nvPr/>
        </p:nvSpPr>
        <p:spPr bwMode="auto">
          <a:xfrm>
            <a:off x="1885950" y="4191000"/>
            <a:ext cx="1011238" cy="954088"/>
          </a:xfrm>
          <a:custGeom>
            <a:avLst/>
            <a:gdLst>
              <a:gd name="T0" fmla="*/ 30241890 w 637"/>
              <a:gd name="T1" fmla="*/ 60483782 h 601"/>
              <a:gd name="T2" fmla="*/ 30241890 w 637"/>
              <a:gd name="T3" fmla="*/ 181451345 h 601"/>
              <a:gd name="T4" fmla="*/ 30241890 w 637"/>
              <a:gd name="T5" fmla="*/ 302418908 h 601"/>
              <a:gd name="T6" fmla="*/ 90725670 w 637"/>
              <a:gd name="T7" fmla="*/ 362902690 h 601"/>
              <a:gd name="T8" fmla="*/ 241935120 w 637"/>
              <a:gd name="T9" fmla="*/ 423386472 h 601"/>
              <a:gd name="T10" fmla="*/ 362902679 w 637"/>
              <a:gd name="T11" fmla="*/ 483870254 h 601"/>
              <a:gd name="T12" fmla="*/ 483870239 w 637"/>
              <a:gd name="T13" fmla="*/ 514112144 h 601"/>
              <a:gd name="T14" fmla="*/ 604837799 w 637"/>
              <a:gd name="T15" fmla="*/ 574595926 h 601"/>
              <a:gd name="T16" fmla="*/ 725805359 w 637"/>
              <a:gd name="T17" fmla="*/ 665321599 h 601"/>
              <a:gd name="T18" fmla="*/ 846772919 w 637"/>
              <a:gd name="T19" fmla="*/ 756047271 h 601"/>
              <a:gd name="T20" fmla="*/ 907256699 w 637"/>
              <a:gd name="T21" fmla="*/ 877014835 h 601"/>
              <a:gd name="T22" fmla="*/ 967740478 w 637"/>
              <a:gd name="T23" fmla="*/ 997982398 h 601"/>
              <a:gd name="T24" fmla="*/ 1058466148 w 637"/>
              <a:gd name="T25" fmla="*/ 1088708071 h 601"/>
              <a:gd name="T26" fmla="*/ 1118949928 w 637"/>
              <a:gd name="T27" fmla="*/ 1209675634 h 601"/>
              <a:gd name="T28" fmla="*/ 1149191818 w 637"/>
              <a:gd name="T29" fmla="*/ 1330643197 h 601"/>
              <a:gd name="T30" fmla="*/ 1149191818 w 637"/>
              <a:gd name="T31" fmla="*/ 1451610761 h 601"/>
              <a:gd name="T32" fmla="*/ 1209675598 w 637"/>
              <a:gd name="T33" fmla="*/ 1512094542 h 601"/>
              <a:gd name="T34" fmla="*/ 1330643158 w 637"/>
              <a:gd name="T35" fmla="*/ 1512094542 h 601"/>
              <a:gd name="T36" fmla="*/ 1481852608 w 637"/>
              <a:gd name="T37" fmla="*/ 1512094542 h 601"/>
              <a:gd name="T38" fmla="*/ 1602820168 w 637"/>
              <a:gd name="T39" fmla="*/ 1512094542 h 601"/>
              <a:gd name="T40" fmla="*/ 1572578278 w 637"/>
              <a:gd name="T41" fmla="*/ 1391126979 h 601"/>
              <a:gd name="T42" fmla="*/ 1542336388 w 637"/>
              <a:gd name="T43" fmla="*/ 1270159416 h 601"/>
              <a:gd name="T44" fmla="*/ 1481852608 w 637"/>
              <a:gd name="T45" fmla="*/ 1149191852 h 601"/>
              <a:gd name="T46" fmla="*/ 1421368828 w 637"/>
              <a:gd name="T47" fmla="*/ 1028224289 h 601"/>
              <a:gd name="T48" fmla="*/ 1360885048 w 637"/>
              <a:gd name="T49" fmla="*/ 907256725 h 601"/>
              <a:gd name="T50" fmla="*/ 1270159378 w 637"/>
              <a:gd name="T51" fmla="*/ 786289162 h 601"/>
              <a:gd name="T52" fmla="*/ 1239917488 w 637"/>
              <a:gd name="T53" fmla="*/ 665321599 h 601"/>
              <a:gd name="T54" fmla="*/ 1149191818 w 637"/>
              <a:gd name="T55" fmla="*/ 574595926 h 601"/>
              <a:gd name="T56" fmla="*/ 1058466148 w 637"/>
              <a:gd name="T57" fmla="*/ 483870254 h 601"/>
              <a:gd name="T58" fmla="*/ 967740478 w 637"/>
              <a:gd name="T59" fmla="*/ 393144581 h 601"/>
              <a:gd name="T60" fmla="*/ 877014809 w 637"/>
              <a:gd name="T61" fmla="*/ 302418908 h 601"/>
              <a:gd name="T62" fmla="*/ 756047249 w 637"/>
              <a:gd name="T63" fmla="*/ 241935127 h 601"/>
              <a:gd name="T64" fmla="*/ 635079689 w 637"/>
              <a:gd name="T65" fmla="*/ 181451345 h 601"/>
              <a:gd name="T66" fmla="*/ 514112129 w 637"/>
              <a:gd name="T67" fmla="*/ 120967563 h 601"/>
              <a:gd name="T68" fmla="*/ 393144569 w 637"/>
              <a:gd name="T69" fmla="*/ 90725673 h 601"/>
              <a:gd name="T70" fmla="*/ 272177010 w 637"/>
              <a:gd name="T71" fmla="*/ 60483782 h 601"/>
              <a:gd name="T72" fmla="*/ 151209450 w 637"/>
              <a:gd name="T73" fmla="*/ 0 h 601"/>
              <a:gd name="T74" fmla="*/ 3024189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2"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9594" name="Rectangle 10"/>
          <p:cNvSpPr>
            <a:spLocks noChangeArrowheads="1"/>
          </p:cNvSpPr>
          <p:nvPr/>
        </p:nvSpPr>
        <p:spPr bwMode="auto">
          <a:xfrm>
            <a:off x="3886200" y="1765300"/>
            <a:ext cx="20177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u="none">
                <a:solidFill>
                  <a:schemeClr val="accent2"/>
                </a:solidFill>
                <a:latin typeface="Times" charset="0"/>
              </a:rPr>
              <a:t>WAAMUZI</a:t>
            </a:r>
          </a:p>
        </p:txBody>
      </p:sp>
      <p:sp>
        <p:nvSpPr>
          <p:cNvPr id="11274"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75"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6"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7"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1278" name="Group 15"/>
          <p:cNvGrpSpPr>
            <a:grpSpLocks/>
          </p:cNvGrpSpPr>
          <p:nvPr/>
        </p:nvGrpSpPr>
        <p:grpSpPr bwMode="auto">
          <a:xfrm>
            <a:off x="7983538" y="3429000"/>
            <a:ext cx="974725" cy="633413"/>
            <a:chOff x="5029" y="2160"/>
            <a:chExt cx="614" cy="399"/>
          </a:xfrm>
        </p:grpSpPr>
        <p:sp>
          <p:nvSpPr>
            <p:cNvPr id="11285" name="Freeform 16"/>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6" name="Freeform 17"/>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87" name="Rectangle 18"/>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u="none">
                  <a:solidFill>
                    <a:srgbClr val="000000"/>
                  </a:solidFill>
                  <a:latin typeface="Helvetica" charset="0"/>
                </a:rPr>
                <a:t>350</a:t>
              </a:r>
            </a:p>
          </p:txBody>
        </p:sp>
        <p:sp>
          <p:nvSpPr>
            <p:cNvPr id="11288" name="Freeform 19"/>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9" name="AutoShape 20"/>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90" name="Rectangle 21"/>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91" name="AutoShape 22"/>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92" name="Line 23"/>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3" name="Line 24"/>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4" name="Rectangle 25"/>
            <p:cNvSpPr>
              <a:spLocks noChangeArrowheads="1"/>
            </p:cNvSpPr>
            <p:nvPr/>
          </p:nvSpPr>
          <p:spPr bwMode="auto">
            <a:xfrm>
              <a:off x="5136" y="2278"/>
              <a:ext cx="5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u="none">
                  <a:solidFill>
                    <a:srgbClr val="000000"/>
                  </a:solidFill>
                  <a:latin typeface="Helvetica" charset="0"/>
                </a:rPr>
                <a:t>WAAMUZI</a:t>
              </a:r>
            </a:p>
          </p:txBody>
        </p:sp>
        <p:sp>
          <p:nvSpPr>
            <p:cNvPr id="11295" name="Rectangle 26"/>
            <p:cNvSpPr>
              <a:spLocks noChangeArrowheads="1"/>
            </p:cNvSpPr>
            <p:nvPr/>
          </p:nvSpPr>
          <p:spPr bwMode="auto">
            <a:xfrm>
              <a:off x="5029" y="2160"/>
              <a:ext cx="4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u="none">
                  <a:solidFill>
                    <a:srgbClr val="000000"/>
                  </a:solidFill>
                  <a:latin typeface="Chicago" charset="0"/>
                </a:rPr>
                <a:t>VURUGU</a:t>
              </a:r>
            </a:p>
          </p:txBody>
        </p:sp>
      </p:grpSp>
      <p:sp>
        <p:nvSpPr>
          <p:cNvPr id="579611" name="Text Box 27"/>
          <p:cNvSpPr txBox="1">
            <a:spLocks noChangeArrowheads="1"/>
          </p:cNvSpPr>
          <p:nvPr/>
        </p:nvSpPr>
        <p:spPr bwMode="auto">
          <a:xfrm>
            <a:off x="431800" y="3962400"/>
            <a:ext cx="8331200" cy="25590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5400" b="1" i="1" u="none">
                <a:solidFill>
                  <a:srgbClr val="FF3300"/>
                </a:solidFill>
                <a:ea typeface="+mn-ea"/>
                <a:cs typeface="+mn-cs"/>
              </a:rPr>
              <a:t>WAKATI WA KUANGUKA KWA TAIFA</a:t>
            </a:r>
          </a:p>
        </p:txBody>
      </p:sp>
      <p:sp>
        <p:nvSpPr>
          <p:cNvPr id="579612" name="Text Box 28"/>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u="none">
                <a:solidFill>
                  <a:schemeClr val="tx1"/>
                </a:solidFill>
                <a:ea typeface="+mn-ea"/>
                <a:cs typeface="+mn-cs"/>
              </a:rPr>
              <a:t>Judg. 2:16-17</a:t>
            </a:r>
          </a:p>
        </p:txBody>
      </p:sp>
      <p:sp>
        <p:nvSpPr>
          <p:cNvPr id="11281" name="Text Box 29"/>
          <p:cNvSpPr txBox="1">
            <a:spLocks noChangeArrowheads="1"/>
          </p:cNvSpPr>
          <p:nvPr/>
        </p:nvSpPr>
        <p:spPr bwMode="auto">
          <a:xfrm>
            <a:off x="8724900" y="90488"/>
            <a:ext cx="24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2000" u="none">
                <a:solidFill>
                  <a:srgbClr val="FFA27C"/>
                </a:solidFill>
                <a:latin typeface="B VAG Rounded Bold" charset="0"/>
              </a:rPr>
              <a:t> </a:t>
            </a:r>
          </a:p>
        </p:txBody>
      </p:sp>
      <p:sp>
        <p:nvSpPr>
          <p:cNvPr id="579614" name="Rectangle 30"/>
          <p:cNvSpPr>
            <a:spLocks noChangeArrowheads="1"/>
          </p:cNvSpPr>
          <p:nvPr/>
        </p:nvSpPr>
        <p:spPr bwMode="auto">
          <a:xfrm>
            <a:off x="8091488" y="6537325"/>
            <a:ext cx="339725" cy="244475"/>
          </a:xfrm>
          <a:prstGeom prst="rect">
            <a:avLst/>
          </a:prstGeom>
          <a:noFill/>
          <a:ln w="12700">
            <a:noFill/>
            <a:miter lim="800000"/>
            <a:headEnd/>
            <a:tailEnd/>
          </a:ln>
          <a:effectLst/>
        </p:spPr>
        <p:txBody>
          <a:bodyPr wrap="none" anchor="ctr">
            <a:spAutoFit/>
          </a:bodyPr>
          <a:lstStyle/>
          <a:p>
            <a:pPr algn="ctr">
              <a:defRPr/>
            </a:pPr>
            <a:r>
              <a:rPr lang="en-US" sz="1000" b="1" u="none">
                <a:solidFill>
                  <a:schemeClr val="tx1"/>
                </a:solidFill>
                <a:effectLst>
                  <a:outerShdw blurRad="38100" dist="38100" dir="2700000" algn="tl">
                    <a:srgbClr val="000000"/>
                  </a:outerShdw>
                </a:effectLst>
              </a:rPr>
              <a:t>08</a:t>
            </a:r>
          </a:p>
        </p:txBody>
      </p:sp>
      <p:sp>
        <p:nvSpPr>
          <p:cNvPr id="11283" name="Text Box 3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200" b="1" u="none">
                <a:solidFill>
                  <a:schemeClr val="tx1"/>
                </a:solidFill>
                <a:latin typeface="Arial" charset="0"/>
              </a:rPr>
              <a:t>Handbook pg. 31-32</a:t>
            </a:r>
          </a:p>
        </p:txBody>
      </p:sp>
      <p:sp>
        <p:nvSpPr>
          <p:cNvPr id="11284" name="Text Box 32"/>
          <p:cNvSpPr txBox="1">
            <a:spLocks noChangeArrowheads="1"/>
          </p:cNvSpPr>
          <p:nvPr/>
        </p:nvSpPr>
        <p:spPr bwMode="auto">
          <a:xfrm>
            <a:off x="8594725" y="642937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u="sng">
                <a:solidFill>
                  <a:srgbClr val="00DFCA"/>
                </a:solidFill>
                <a:latin typeface="Comic Sans MS" charset="0"/>
                <a:ea typeface="ＭＳ Ｐゴシック" charset="0"/>
                <a:cs typeface="ＭＳ Ｐゴシック" charset="0"/>
              </a:defRPr>
            </a:lvl1pPr>
            <a:lvl2pPr marL="742950" indent="-285750">
              <a:defRPr sz="2800" u="sng">
                <a:solidFill>
                  <a:srgbClr val="00DFCA"/>
                </a:solidFill>
                <a:latin typeface="Comic Sans MS" charset="0"/>
                <a:ea typeface="ＭＳ Ｐゴシック" charset="0"/>
              </a:defRPr>
            </a:lvl2pPr>
            <a:lvl3pPr marL="1143000" indent="-228600">
              <a:defRPr sz="2800" u="sng">
                <a:solidFill>
                  <a:srgbClr val="00DFCA"/>
                </a:solidFill>
                <a:latin typeface="Comic Sans MS" charset="0"/>
                <a:ea typeface="ＭＳ Ｐゴシック" charset="0"/>
              </a:defRPr>
            </a:lvl3pPr>
            <a:lvl4pPr marL="1600200" indent="-228600">
              <a:defRPr sz="2800" u="sng">
                <a:solidFill>
                  <a:srgbClr val="00DFCA"/>
                </a:solidFill>
                <a:latin typeface="Comic Sans MS" charset="0"/>
                <a:ea typeface="ＭＳ Ｐゴシック" charset="0"/>
              </a:defRPr>
            </a:lvl4pPr>
            <a:lvl5pPr marL="2057400" indent="-228600">
              <a:defRPr sz="2800" u="sng">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u="sng">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u="sng">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u="sng">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u="sng">
                <a:solidFill>
                  <a:srgbClr val="00DFCA"/>
                </a:solidFill>
                <a:latin typeface="Comic Sans MS" charset="0"/>
                <a:ea typeface="ＭＳ Ｐゴシック" charset="0"/>
              </a:defRPr>
            </a:lvl9pPr>
          </a:lstStyle>
          <a:p>
            <a:pPr algn="ctr">
              <a:spcBef>
                <a:spcPct val="50000"/>
              </a:spcBef>
            </a:pPr>
            <a:r>
              <a:rPr lang="en-US" sz="1800" b="1" u="none">
                <a:solidFill>
                  <a:schemeClr val="tx1"/>
                </a:solidFill>
              </a:rPr>
              <a:t>1</a:t>
            </a:r>
            <a:endParaRPr lang="en-US" sz="2000" u="none">
              <a:solidFill>
                <a:srgbClr val="FFA27C"/>
              </a:solidFill>
              <a:latin typeface="B VAG Rounded Bol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p:cTn id="7" dur="500" fill="hold"/>
                                        <p:tgtEl>
                                          <p:spTgt spid="579594"/>
                                        </p:tgtEl>
                                        <p:attrNameLst>
                                          <p:attrName>ppt_x</p:attrName>
                                        </p:attrNameLst>
                                      </p:cBhvr>
                                      <p:tavLst>
                                        <p:tav tm="0">
                                          <p:val>
                                            <p:strVal val="#ppt_x-#ppt_w/2"/>
                                          </p:val>
                                        </p:tav>
                                        <p:tav tm="100000">
                                          <p:val>
                                            <p:strVal val="#ppt_x"/>
                                          </p:val>
                                        </p:tav>
                                      </p:tavLst>
                                    </p:anim>
                                    <p:anim calcmode="lin" valueType="num">
                                      <p:cBhvr>
                                        <p:cTn id="8" dur="500" fill="hold"/>
                                        <p:tgtEl>
                                          <p:spTgt spid="579594"/>
                                        </p:tgtEl>
                                        <p:attrNameLst>
                                          <p:attrName>ppt_y</p:attrName>
                                        </p:attrNameLst>
                                      </p:cBhvr>
                                      <p:tavLst>
                                        <p:tav tm="0">
                                          <p:val>
                                            <p:strVal val="#ppt_y"/>
                                          </p:val>
                                        </p:tav>
                                        <p:tav tm="100000">
                                          <p:val>
                                            <p:strVal val="#ppt_y"/>
                                          </p:val>
                                        </p:tav>
                                      </p:tavLst>
                                    </p:anim>
                                    <p:anim calcmode="lin" valueType="num">
                                      <p:cBhvr>
                                        <p:cTn id="9" dur="500" fill="hold"/>
                                        <p:tgtEl>
                                          <p:spTgt spid="579594"/>
                                        </p:tgtEl>
                                        <p:attrNameLst>
                                          <p:attrName>ppt_w</p:attrName>
                                        </p:attrNameLst>
                                      </p:cBhvr>
                                      <p:tavLst>
                                        <p:tav tm="0">
                                          <p:val>
                                            <p:fltVal val="0"/>
                                          </p:val>
                                        </p:tav>
                                        <p:tav tm="100000">
                                          <p:val>
                                            <p:strVal val="#ppt_w"/>
                                          </p:val>
                                        </p:tav>
                                      </p:tavLst>
                                    </p:anim>
                                    <p:anim calcmode="lin" valueType="num">
                                      <p:cBhvr>
                                        <p:cTn id="10" dur="500" fill="hold"/>
                                        <p:tgtEl>
                                          <p:spTgt spid="57959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79611"/>
                                        </p:tgtEl>
                                        <p:attrNameLst>
                                          <p:attrName>style.visibility</p:attrName>
                                        </p:attrNameLst>
                                      </p:cBhvr>
                                      <p:to>
                                        <p:strVal val="visible"/>
                                      </p:to>
                                    </p:set>
                                    <p:anim calcmode="lin" valueType="num">
                                      <p:cBhvr additive="base">
                                        <p:cTn id="15" dur="500" fill="hold"/>
                                        <p:tgtEl>
                                          <p:spTgt spid="579611"/>
                                        </p:tgtEl>
                                        <p:attrNameLst>
                                          <p:attrName>ppt_x</p:attrName>
                                        </p:attrNameLst>
                                      </p:cBhvr>
                                      <p:tavLst>
                                        <p:tav tm="0">
                                          <p:val>
                                            <p:strVal val="0-#ppt_w/2"/>
                                          </p:val>
                                        </p:tav>
                                        <p:tav tm="100000">
                                          <p:val>
                                            <p:strVal val="#ppt_x"/>
                                          </p:val>
                                        </p:tav>
                                      </p:tavLst>
                                    </p:anim>
                                    <p:anim calcmode="lin" valueType="num">
                                      <p:cBhvr additive="base">
                                        <p:cTn id="16" dur="500" fill="hold"/>
                                        <p:tgtEl>
                                          <p:spTgt spid="579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4" grpId="0" autoUpdateAnimBg="0"/>
      <p:bldP spid="579611"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East Jerusalem and Mt of Olives aerial from 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a:ln>
              <a:noFill/>
            </a:ln>
            <a:solidFill>
              <a:srgbClr val="00DFCA"/>
            </a:solidFill>
            <a:effectLst/>
            <a:latin typeface="Comic Sans MS"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sng" strike="noStrike" cap="none" normalizeH="0" baseline="0">
            <a:ln>
              <a:noFill/>
            </a:ln>
            <a:solidFill>
              <a:srgbClr val="00DFCA"/>
            </a:solidFill>
            <a:effectLst/>
            <a:latin typeface="Comic Sans MS"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45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45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15487</TotalTime>
  <Pages>52</Pages>
  <Words>4115</Words>
  <Application>Microsoft Macintosh PowerPoint</Application>
  <PresentationFormat>On-screen Show (4:3)</PresentationFormat>
  <Paragraphs>1445</Paragraphs>
  <Slides>73</Slides>
  <Notes>5</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73</vt:i4>
      </vt:variant>
    </vt:vector>
  </HeadingPairs>
  <TitlesOfParts>
    <vt:vector size="89" baseType="lpstr">
      <vt:lpstr>Comic Sans MS</vt:lpstr>
      <vt:lpstr>ＭＳ Ｐゴシック</vt:lpstr>
      <vt:lpstr>Arial</vt:lpstr>
      <vt:lpstr>Times</vt:lpstr>
      <vt:lpstr>Monotype Sorts</vt:lpstr>
      <vt:lpstr>Helvetica</vt:lpstr>
      <vt:lpstr>Chicago</vt:lpstr>
      <vt:lpstr>B VAG Rounded Bold</vt:lpstr>
      <vt:lpstr>Kosher-Normal</vt:lpstr>
      <vt:lpstr>Geneva</vt:lpstr>
      <vt:lpstr>Sand</vt:lpstr>
      <vt:lpstr>untitled 3</vt:lpstr>
      <vt:lpstr>untitled 1</vt:lpstr>
      <vt:lpstr>Orbit</vt:lpstr>
      <vt:lpstr>2_untitled 3</vt:lpstr>
      <vt:lpstr>Microsoft Word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Agano la kiibrahimu</vt:lpstr>
      <vt:lpstr>Jerusalem area aerial from KUSINI</vt:lpstr>
      <vt:lpstr>Old City aerial from KASKAZI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Biblia Kwa Ujumla link at BibleStudyDownloads.org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482</cp:revision>
  <cp:lastPrinted>1997-02-12T13:49:34Z</cp:lastPrinted>
  <dcterms:created xsi:type="dcterms:W3CDTF">1999-07-29T18:12:04Z</dcterms:created>
  <dcterms:modified xsi:type="dcterms:W3CDTF">2016-06-20T04:16:02Z</dcterms:modified>
</cp:coreProperties>
</file>